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8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0" r:id="rId25"/>
    <p:sldId id="278" r:id="rId26"/>
    <p:sldId id="281" r:id="rId27"/>
    <p:sldId id="279" r:id="rId28"/>
    <p:sldId id="282" r:id="rId29"/>
    <p:sldId id="283" r:id="rId30"/>
    <p:sldId id="286" r:id="rId31"/>
    <p:sldId id="285"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aramond"/>
          <a:ea typeface="Garamond"/>
          <a:cs typeface="Garamon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DCB"/>
          </a:solidFill>
        </a:fill>
      </a:tcStyle>
    </a:wholeTbl>
    <a:band2H>
      <a:tcTxStyle/>
      <a:tcStyle>
        <a:tcBdr/>
        <a:fill>
          <a:solidFill>
            <a:srgbClr val="ECEFE7"/>
          </a:solidFill>
        </a:fill>
      </a:tcStyle>
    </a:band2H>
    <a:firstCol>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Garamond"/>
          <a:ea typeface="Garamond"/>
          <a:cs typeface="Garamon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DE"/>
          </a:solidFill>
        </a:fill>
      </a:tcStyle>
    </a:wholeTbl>
    <a:band2H>
      <a:tcTxStyle/>
      <a:tcStyle>
        <a:tcBdr/>
        <a:fill>
          <a:solidFill>
            <a:srgbClr val="E8EBEF"/>
          </a:solidFill>
        </a:fill>
      </a:tcStyle>
    </a:band2H>
    <a:firstCol>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aramond"/>
          <a:ea typeface="Garamond"/>
          <a:cs typeface="Garamon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4CD"/>
          </a:solidFill>
        </a:fill>
      </a:tcStyle>
    </a:wholeTbl>
    <a:band2H>
      <a:tcTxStyle/>
      <a:tcStyle>
        <a:tcBdr/>
        <a:fill>
          <a:solidFill>
            <a:srgbClr val="F9F2E8"/>
          </a:solidFill>
        </a:fill>
      </a:tcStyle>
    </a:band2H>
    <a:firstCol>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aramond"/>
          <a:ea typeface="Garamond"/>
          <a:cs typeface="Garamon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Garamond"/>
          <a:ea typeface="Garamond"/>
          <a:cs typeface="Garamon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aramond"/>
          <a:ea typeface="Garamond"/>
          <a:cs typeface="Garamon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aramond"/>
          <a:ea typeface="Garamond"/>
          <a:cs typeface="Garamon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aramond"/>
          <a:ea typeface="Garamond"/>
          <a:cs typeface="Garamon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aramond"/>
          <a:ea typeface="Garamond"/>
          <a:cs typeface="Garamon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aramond"/>
          <a:ea typeface="Garamond"/>
          <a:cs typeface="Garamon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Garamond"/>
          <a:ea typeface="Garamond"/>
          <a:cs typeface="Garamon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aramond"/>
          <a:ea typeface="Garamond"/>
          <a:cs typeface="Garamond"/>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aramond"/>
          <a:ea typeface="Garamond"/>
          <a:cs typeface="Garamond"/>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07" autoAdjust="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xfrm>
            <a:off x="1143000" y="685800"/>
            <a:ext cx="4572000" cy="3429000"/>
          </a:xfrm>
          <a:prstGeom prst="rect">
            <a:avLst/>
          </a:prstGeom>
        </p:spPr>
        <p:txBody>
          <a:bodyPr/>
          <a:lstStyle/>
          <a:p>
            <a:endParaRPr/>
          </a:p>
        </p:txBody>
      </p:sp>
      <p:sp>
        <p:nvSpPr>
          <p:cNvPr id="195" name="Shape 1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20151171"/>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entury Gothic"/>
      </a:defRPr>
    </a:lvl1pPr>
    <a:lvl2pPr indent="228600" defTabSz="457200" latinLnBrk="0">
      <a:defRPr sz="1200">
        <a:latin typeface="+mn-lt"/>
        <a:ea typeface="+mn-ea"/>
        <a:cs typeface="+mn-cs"/>
        <a:sym typeface="Century Gothic"/>
      </a:defRPr>
    </a:lvl2pPr>
    <a:lvl3pPr indent="457200" defTabSz="457200" latinLnBrk="0">
      <a:defRPr sz="1200">
        <a:latin typeface="+mn-lt"/>
        <a:ea typeface="+mn-ea"/>
        <a:cs typeface="+mn-cs"/>
        <a:sym typeface="Century Gothic"/>
      </a:defRPr>
    </a:lvl3pPr>
    <a:lvl4pPr indent="685800" defTabSz="457200" latinLnBrk="0">
      <a:defRPr sz="1200">
        <a:latin typeface="+mn-lt"/>
        <a:ea typeface="+mn-ea"/>
        <a:cs typeface="+mn-cs"/>
        <a:sym typeface="Century Gothic"/>
      </a:defRPr>
    </a:lvl4pPr>
    <a:lvl5pPr indent="914400" defTabSz="457200" latinLnBrk="0">
      <a:defRPr sz="1200">
        <a:latin typeface="+mn-lt"/>
        <a:ea typeface="+mn-ea"/>
        <a:cs typeface="+mn-cs"/>
        <a:sym typeface="Century Gothic"/>
      </a:defRPr>
    </a:lvl5pPr>
    <a:lvl6pPr indent="1143000" defTabSz="457200" latinLnBrk="0">
      <a:defRPr sz="1200">
        <a:latin typeface="+mn-lt"/>
        <a:ea typeface="+mn-ea"/>
        <a:cs typeface="+mn-cs"/>
        <a:sym typeface="Century Gothic"/>
      </a:defRPr>
    </a:lvl6pPr>
    <a:lvl7pPr indent="1371600" defTabSz="457200" latinLnBrk="0">
      <a:defRPr sz="1200">
        <a:latin typeface="+mn-lt"/>
        <a:ea typeface="+mn-ea"/>
        <a:cs typeface="+mn-cs"/>
        <a:sym typeface="Century Gothic"/>
      </a:defRPr>
    </a:lvl7pPr>
    <a:lvl8pPr indent="1600200" defTabSz="457200" latinLnBrk="0">
      <a:defRPr sz="1200">
        <a:latin typeface="+mn-lt"/>
        <a:ea typeface="+mn-ea"/>
        <a:cs typeface="+mn-cs"/>
        <a:sym typeface="Century Gothic"/>
      </a:defRPr>
    </a:lvl8pPr>
    <a:lvl9pPr indent="1828800" defTabSz="457200" latinLnBrk="0">
      <a:defRPr sz="1200">
        <a:latin typeface="+mn-lt"/>
        <a:ea typeface="+mn-ea"/>
        <a:cs typeface="+mn-cs"/>
        <a:sym typeface="Century Gothic"/>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0357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64277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984246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pSp>
        <p:nvGrpSpPr>
          <p:cNvPr id="20" name="Group 20"/>
          <p:cNvGrpSpPr/>
          <p:nvPr/>
        </p:nvGrpSpPr>
        <p:grpSpPr>
          <a:xfrm>
            <a:off x="-16935" y="0"/>
            <a:ext cx="12231161" cy="6856215"/>
            <a:chOff x="0" y="0"/>
            <a:chExt cx="12231160" cy="6856214"/>
          </a:xfrm>
        </p:grpSpPr>
        <p:pic>
          <p:nvPicPr>
            <p:cNvPr id="16" name="image6.png" descr="HD-PanelTitleR1.png"/>
            <p:cNvPicPr>
              <a:picLocks noChangeAspect="1"/>
            </p:cNvPicPr>
            <p:nvPr/>
          </p:nvPicPr>
          <p:blipFill>
            <a:blip r:embed="rId2">
              <a:extLst/>
            </a:blip>
            <a:stretch>
              <a:fillRect/>
            </a:stretch>
          </p:blipFill>
          <p:spPr>
            <a:xfrm>
              <a:off x="16933" y="0"/>
              <a:ext cx="12188826" cy="6856215"/>
            </a:xfrm>
            <a:prstGeom prst="rect">
              <a:avLst/>
            </a:prstGeom>
            <a:ln w="12700" cap="flat">
              <a:noFill/>
              <a:miter lim="400000"/>
            </a:ln>
            <a:effectLst/>
          </p:spPr>
        </p:pic>
        <p:sp>
          <p:nvSpPr>
            <p:cNvPr id="17" name="Shape 17"/>
            <p:cNvSpPr/>
            <p:nvPr/>
          </p:nvSpPr>
          <p:spPr>
            <a:xfrm>
              <a:off x="2345265" y="1540930"/>
              <a:ext cx="7543803" cy="3835403"/>
            </a:xfrm>
            <a:prstGeom prst="rect">
              <a:avLst/>
            </a:prstGeom>
            <a:noFill/>
            <a:ln w="15875" cap="flat">
              <a:solidFill>
                <a:schemeClr val="accent1"/>
              </a:solidFill>
              <a:prstDash val="solid"/>
              <a:miter lim="800000"/>
            </a:ln>
            <a:effectLst/>
          </p:spPr>
          <p:txBody>
            <a:bodyPr wrap="square" lIns="45719" tIns="45719" rIns="45719" bIns="45719" numCol="1" anchor="t">
              <a:noAutofit/>
            </a:bodyPr>
            <a:lstStyle/>
            <a:p>
              <a:endParaRPr/>
            </a:p>
          </p:txBody>
        </p:sp>
        <p:pic>
          <p:nvPicPr>
            <p:cNvPr id="18" name="image7.png" descr="HDRibbonTitle-UniformTrim.png"/>
            <p:cNvPicPr>
              <a:picLocks noChangeAspect="1"/>
            </p:cNvPicPr>
            <p:nvPr/>
          </p:nvPicPr>
          <p:blipFill>
            <a:blip r:embed="rId3">
              <a:extLst/>
            </a:blip>
            <a:stretch>
              <a:fillRect/>
            </a:stretch>
          </p:blipFill>
          <p:spPr>
            <a:xfrm>
              <a:off x="-1" y="3147609"/>
              <a:ext cx="2478025" cy="612649"/>
            </a:xfrm>
            <a:prstGeom prst="rect">
              <a:avLst/>
            </a:prstGeom>
            <a:ln w="12700" cap="flat">
              <a:noFill/>
              <a:miter lim="400000"/>
            </a:ln>
            <a:effectLst/>
          </p:spPr>
        </p:pic>
        <p:pic>
          <p:nvPicPr>
            <p:cNvPr id="19" name="image7.png" descr="HDRibbonTitle-UniformTrim.png"/>
            <p:cNvPicPr>
              <a:picLocks noChangeAspect="1"/>
            </p:cNvPicPr>
            <p:nvPr/>
          </p:nvPicPr>
          <p:blipFill>
            <a:blip r:embed="rId3">
              <a:extLst/>
            </a:blip>
            <a:stretch>
              <a:fillRect/>
            </a:stretch>
          </p:blipFill>
          <p:spPr>
            <a:xfrm>
              <a:off x="9753135" y="3147609"/>
              <a:ext cx="2478025" cy="612649"/>
            </a:xfrm>
            <a:prstGeom prst="rect">
              <a:avLst/>
            </a:prstGeom>
            <a:ln w="12700" cap="flat">
              <a:noFill/>
              <a:miter lim="400000"/>
            </a:ln>
            <a:effectLst/>
          </p:spPr>
        </p:pic>
      </p:grpSp>
      <p:sp>
        <p:nvSpPr>
          <p:cNvPr id="21" name="Shape 21"/>
          <p:cNvSpPr>
            <a:spLocks noGrp="1"/>
          </p:cNvSpPr>
          <p:nvPr>
            <p:ph type="title"/>
          </p:nvPr>
        </p:nvSpPr>
        <p:spPr>
          <a:xfrm>
            <a:off x="2692398" y="1871130"/>
            <a:ext cx="6815670" cy="1515534"/>
          </a:xfrm>
          <a:prstGeom prst="rect">
            <a:avLst/>
          </a:prstGeom>
        </p:spPr>
        <p:txBody>
          <a:bodyPr anchor="b"/>
          <a:lstStyle>
            <a:lvl1pPr>
              <a:defRPr sz="5400"/>
            </a:lvl1pPr>
          </a:lstStyle>
          <a:p>
            <a:r>
              <a:t>Title Text</a:t>
            </a:r>
          </a:p>
        </p:txBody>
      </p:sp>
      <p:sp>
        <p:nvSpPr>
          <p:cNvPr id="22" name="Shape 22"/>
          <p:cNvSpPr>
            <a:spLocks noGrp="1"/>
          </p:cNvSpPr>
          <p:nvPr>
            <p:ph type="body" sz="quarter" idx="1"/>
          </p:nvPr>
        </p:nvSpPr>
        <p:spPr>
          <a:xfrm>
            <a:off x="2692398" y="3657596"/>
            <a:ext cx="6815670" cy="1320803"/>
          </a:xfrm>
          <a:prstGeom prst="rect">
            <a:avLst/>
          </a:prstGeom>
        </p:spPr>
        <p:txBody>
          <a:bodyPr/>
          <a:lstStyle>
            <a:lvl1pPr marL="0" indent="0" algn="ctr">
              <a:buClrTx/>
              <a:buSzTx/>
              <a:buFontTx/>
              <a:buNone/>
              <a:defRPr sz="2100">
                <a:solidFill>
                  <a:srgbClr val="000000"/>
                </a:solidFill>
              </a:defRPr>
            </a:lvl1pPr>
            <a:lvl2pPr marL="0" indent="457200" algn="ctr">
              <a:buClrTx/>
              <a:buSzTx/>
              <a:buFontTx/>
              <a:buNone/>
              <a:defRPr sz="2100">
                <a:solidFill>
                  <a:srgbClr val="000000"/>
                </a:solidFill>
              </a:defRPr>
            </a:lvl2pPr>
            <a:lvl3pPr marL="0" indent="914400" algn="ctr">
              <a:buClrTx/>
              <a:buSzTx/>
              <a:buFontTx/>
              <a:buNone/>
              <a:defRPr sz="2100">
                <a:solidFill>
                  <a:srgbClr val="000000"/>
                </a:solidFill>
              </a:defRPr>
            </a:lvl3pPr>
            <a:lvl4pPr marL="0" indent="1371600" algn="ctr">
              <a:buClrTx/>
              <a:buSzTx/>
              <a:buFontTx/>
              <a:buNone/>
              <a:defRPr sz="2100">
                <a:solidFill>
                  <a:srgbClr val="000000"/>
                </a:solidFill>
              </a:defRPr>
            </a:lvl4pPr>
            <a:lvl5pPr marL="0" indent="1828800" algn="ctr">
              <a:buClrTx/>
              <a:buSzTx/>
              <a:buFontTx/>
              <a:buNone/>
              <a:defRPr sz="2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p:nvPr/>
        </p:nvSpPr>
        <p:spPr>
          <a:xfrm>
            <a:off x="2692399" y="3522131"/>
            <a:ext cx="6815667" cy="1"/>
          </a:xfrm>
          <a:prstGeom prst="line">
            <a:avLst/>
          </a:prstGeom>
          <a:ln w="15875">
            <a:solidFill>
              <a:schemeClr val="accent1"/>
            </a:solidFill>
          </a:ln>
        </p:spPr>
        <p:txBody>
          <a:bodyPr lIns="45719" rIns="45719"/>
          <a:lstStyle/>
          <a:p>
            <a:endParaRPr/>
          </a:p>
        </p:txBody>
      </p:sp>
      <p:sp>
        <p:nvSpPr>
          <p:cNvPr id="24" name="Shape 24"/>
          <p:cNvSpPr>
            <a:spLocks noGrp="1"/>
          </p:cNvSpPr>
          <p:nvPr>
            <p:ph type="sldNum" sz="quarter" idx="2"/>
          </p:nvPr>
        </p:nvSpPr>
        <p:spPr>
          <a:xfrm>
            <a:off x="9284864" y="5055443"/>
            <a:ext cx="223203" cy="2438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109" name="Shape 109"/>
          <p:cNvSpPr>
            <a:spLocks noGrp="1"/>
          </p:cNvSpPr>
          <p:nvPr>
            <p:ph type="title"/>
          </p:nvPr>
        </p:nvSpPr>
        <p:spPr>
          <a:xfrm>
            <a:off x="1295400" y="4815414"/>
            <a:ext cx="9609668" cy="566739"/>
          </a:xfrm>
          <a:prstGeom prst="rect">
            <a:avLst/>
          </a:prstGeom>
        </p:spPr>
        <p:txBody>
          <a:bodyPr anchor="b"/>
          <a:lstStyle>
            <a:lvl1pPr>
              <a:defRPr sz="2400"/>
            </a:lvl1pPr>
          </a:lstStyle>
          <a:p>
            <a:r>
              <a:t>Title Text</a:t>
            </a:r>
          </a:p>
        </p:txBody>
      </p:sp>
      <p:sp>
        <p:nvSpPr>
          <p:cNvPr id="110" name="Shape 110"/>
          <p:cNvSpPr>
            <a:spLocks noGrp="1"/>
          </p:cNvSpPr>
          <p:nvPr>
            <p:ph type="pic" idx="13"/>
          </p:nvPr>
        </p:nvSpPr>
        <p:spPr>
          <a:xfrm>
            <a:off x="1041426" y="1041399"/>
            <a:ext cx="10105974" cy="3335869"/>
          </a:xfrm>
          <a:prstGeom prst="rect">
            <a:avLst/>
          </a:prstGeom>
          <a:ln w="57150">
            <a:solidFill>
              <a:srgbClr val="808080"/>
            </a:solidFill>
            <a:miter lim="800000"/>
          </a:ln>
        </p:spPr>
        <p:txBody>
          <a:bodyPr lIns="91439" rIns="91439">
            <a:noAutofit/>
          </a:bodyPr>
          <a:lstStyle/>
          <a:p>
            <a:endParaRPr/>
          </a:p>
        </p:txBody>
      </p:sp>
      <p:sp>
        <p:nvSpPr>
          <p:cNvPr id="111" name="Shape 111"/>
          <p:cNvSpPr>
            <a:spLocks noGrp="1"/>
          </p:cNvSpPr>
          <p:nvPr>
            <p:ph type="body" sz="quarter" idx="1"/>
          </p:nvPr>
        </p:nvSpPr>
        <p:spPr>
          <a:xfrm>
            <a:off x="1295400" y="5382152"/>
            <a:ext cx="9609668" cy="493713"/>
          </a:xfrm>
          <a:prstGeom prst="rect">
            <a:avLst/>
          </a:prstGeom>
        </p:spPr>
        <p:txBody>
          <a:bodyPr/>
          <a:lstStyle>
            <a:lvl1pPr marL="0" indent="0" algn="ctr">
              <a:buClrTx/>
              <a:buSzTx/>
              <a:buFontTx/>
              <a:buNone/>
              <a:defRPr sz="1400"/>
            </a:lvl1pPr>
            <a:lvl2pPr marL="0" indent="457200" algn="ctr">
              <a:buClrTx/>
              <a:buSzTx/>
              <a:buFontTx/>
              <a:buNone/>
              <a:defRPr sz="1400"/>
            </a:lvl2pPr>
            <a:lvl3pPr marL="0" indent="914400" algn="ctr">
              <a:buClrTx/>
              <a:buSzTx/>
              <a:buFontTx/>
              <a:buNone/>
              <a:defRPr sz="1400"/>
            </a:lvl3pPr>
            <a:lvl4pPr marL="0" indent="1371600" algn="ctr">
              <a:buClrTx/>
              <a:buSzTx/>
              <a:buFontTx/>
              <a:buNone/>
              <a:defRPr sz="1400"/>
            </a:lvl4pPr>
            <a:lvl5pPr marL="0" indent="1828800" algn="ctr">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19" name="Shape 119"/>
          <p:cNvSpPr>
            <a:spLocks noGrp="1"/>
          </p:cNvSpPr>
          <p:nvPr>
            <p:ph type="title"/>
          </p:nvPr>
        </p:nvSpPr>
        <p:spPr>
          <a:xfrm>
            <a:off x="1303867" y="982132"/>
            <a:ext cx="9592734" cy="2954869"/>
          </a:xfrm>
          <a:prstGeom prst="rect">
            <a:avLst/>
          </a:prstGeom>
        </p:spPr>
        <p:txBody>
          <a:bodyPr/>
          <a:lstStyle>
            <a:lvl1pPr>
              <a:defRPr sz="3200"/>
            </a:lvl1pPr>
          </a:lstStyle>
          <a:p>
            <a:r>
              <a:t>Title Text</a:t>
            </a:r>
          </a:p>
        </p:txBody>
      </p:sp>
      <p:sp>
        <p:nvSpPr>
          <p:cNvPr id="120" name="Shape 120"/>
          <p:cNvSpPr>
            <a:spLocks noGrp="1"/>
          </p:cNvSpPr>
          <p:nvPr>
            <p:ph type="body" sz="quarter" idx="1"/>
          </p:nvPr>
        </p:nvSpPr>
        <p:spPr>
          <a:xfrm>
            <a:off x="1303867" y="4343398"/>
            <a:ext cx="9592734" cy="1532468"/>
          </a:xfrm>
          <a:prstGeom prst="rect">
            <a:avLst/>
          </a:prstGeom>
        </p:spPr>
        <p:txBody>
          <a:bodyPr anchor="ctr"/>
          <a:lstStyle>
            <a:lvl1pPr marL="0" indent="0" algn="ctr">
              <a:buClrTx/>
              <a:buSzTx/>
              <a:buFontTx/>
              <a:buNone/>
              <a:defRPr sz="2000">
                <a:solidFill>
                  <a:srgbClr val="000000"/>
                </a:solidFill>
              </a:defRPr>
            </a:lvl1pPr>
            <a:lvl2pPr marL="0" indent="457200" algn="ctr">
              <a:buClrTx/>
              <a:buSzTx/>
              <a:buFontTx/>
              <a:buNone/>
              <a:defRPr sz="2000">
                <a:solidFill>
                  <a:srgbClr val="000000"/>
                </a:solidFill>
              </a:defRPr>
            </a:lvl2pPr>
            <a:lvl3pPr marL="0" indent="914400" algn="ctr">
              <a:buClrTx/>
              <a:buSzTx/>
              <a:buFontTx/>
              <a:buNone/>
              <a:defRPr sz="2000">
                <a:solidFill>
                  <a:srgbClr val="000000"/>
                </a:solidFill>
              </a:defRPr>
            </a:lvl3pPr>
            <a:lvl4pPr marL="0" indent="1371600" algn="ctr">
              <a:buClrTx/>
              <a:buSzTx/>
              <a:buFontTx/>
              <a:buNone/>
              <a:defRPr sz="2000">
                <a:solidFill>
                  <a:srgbClr val="000000"/>
                </a:solidFill>
              </a:defRPr>
            </a:lvl4pPr>
            <a:lvl5pPr marL="0" indent="1828800" algn="ctr">
              <a:buClrTx/>
              <a:buSzTx/>
              <a:buFontTx/>
              <a:buNone/>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p:nvPr/>
        </p:nvSpPr>
        <p:spPr>
          <a:xfrm>
            <a:off x="1396169" y="4140198"/>
            <a:ext cx="9407299" cy="1"/>
          </a:xfrm>
          <a:prstGeom prst="line">
            <a:avLst/>
          </a:prstGeom>
          <a:ln w="15875">
            <a:solidFill>
              <a:schemeClr val="accent1"/>
            </a:solidFill>
          </a:ln>
        </p:spPr>
        <p:txBody>
          <a:bodyPr lIns="45719" rIns="45719"/>
          <a:lstStyle/>
          <a:p>
            <a:endParaRP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29" name="Shape 129"/>
          <p:cNvSpPr>
            <a:spLocks noGrp="1"/>
          </p:cNvSpPr>
          <p:nvPr>
            <p:ph type="title"/>
          </p:nvPr>
        </p:nvSpPr>
        <p:spPr>
          <a:xfrm>
            <a:off x="1446212" y="982132"/>
            <a:ext cx="9296399" cy="2370669"/>
          </a:xfrm>
          <a:prstGeom prst="rect">
            <a:avLst/>
          </a:prstGeom>
        </p:spPr>
        <p:txBody>
          <a:bodyPr/>
          <a:lstStyle>
            <a:lvl1pPr>
              <a:defRPr sz="3200">
                <a:solidFill>
                  <a:srgbClr val="000000"/>
                </a:solidFill>
              </a:defRPr>
            </a:lvl1pPr>
          </a:lstStyle>
          <a:p>
            <a:r>
              <a:t>Title Text</a:t>
            </a:r>
          </a:p>
        </p:txBody>
      </p:sp>
      <p:sp>
        <p:nvSpPr>
          <p:cNvPr id="130" name="Shape 130"/>
          <p:cNvSpPr>
            <a:spLocks noGrp="1"/>
          </p:cNvSpPr>
          <p:nvPr>
            <p:ph type="body" sz="quarter" idx="1"/>
          </p:nvPr>
        </p:nvSpPr>
        <p:spPr>
          <a:xfrm>
            <a:off x="1674811" y="3352800"/>
            <a:ext cx="8839204" cy="584200"/>
          </a:xfrm>
          <a:prstGeom prst="rect">
            <a:avLst/>
          </a:prstGeom>
        </p:spPr>
        <p:txBody>
          <a:bodyPr anchor="ctr"/>
          <a:lstStyle>
            <a:lvl1pPr marL="0" indent="0" algn="r">
              <a:buClrTx/>
              <a:buSzTx/>
              <a:buFontTx/>
              <a:buNone/>
              <a:defRPr sz="2000"/>
            </a:lvl1pPr>
            <a:lvl2pPr marL="0" indent="457200" algn="r">
              <a:buClrTx/>
              <a:buSzTx/>
              <a:buFontTx/>
              <a:buNone/>
              <a:defRPr sz="2000"/>
            </a:lvl2pPr>
            <a:lvl3pPr marL="0" indent="914400" algn="r">
              <a:buClrTx/>
              <a:buSzTx/>
              <a:buFontTx/>
              <a:buNone/>
              <a:defRPr sz="2000"/>
            </a:lvl3pPr>
            <a:lvl4pPr marL="0" indent="1371600" algn="r">
              <a:buClrTx/>
              <a:buSzTx/>
              <a:buFontTx/>
              <a:buNone/>
              <a:defRPr sz="2000"/>
            </a:lvl4pPr>
            <a:lvl5pPr marL="0" indent="1828800" algn="r">
              <a:buClrTx/>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131" name="Shape 131"/>
          <p:cNvSpPr>
            <a:spLocks noGrp="1"/>
          </p:cNvSpPr>
          <p:nvPr>
            <p:ph type="body" sz="quarter" idx="13"/>
          </p:nvPr>
        </p:nvSpPr>
        <p:spPr>
          <a:xfrm>
            <a:off x="1295400" y="4343398"/>
            <a:ext cx="9609668" cy="1532468"/>
          </a:xfrm>
          <a:prstGeom prst="rect">
            <a:avLst/>
          </a:prstGeom>
        </p:spPr>
        <p:txBody>
          <a:bodyPr anchor="ctr"/>
          <a:lstStyle/>
          <a:p>
            <a:pPr marL="0" indent="0" algn="ctr">
              <a:buClrTx/>
              <a:buSzTx/>
              <a:buFontTx/>
              <a:buNone/>
              <a:defRPr sz="2000">
                <a:solidFill>
                  <a:srgbClr val="000000"/>
                </a:solidFill>
              </a:defRPr>
            </a:pPr>
            <a:endParaRPr/>
          </a:p>
        </p:txBody>
      </p:sp>
      <p:sp>
        <p:nvSpPr>
          <p:cNvPr id="132" name="Shape 132"/>
          <p:cNvSpPr/>
          <p:nvPr/>
        </p:nvSpPr>
        <p:spPr>
          <a:xfrm>
            <a:off x="862012" y="555129"/>
            <a:ext cx="609601" cy="1234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lvl1pPr>
          </a:lstStyle>
          <a:p>
            <a:r>
              <a:t>“</a:t>
            </a:r>
          </a:p>
        </p:txBody>
      </p:sp>
      <p:sp>
        <p:nvSpPr>
          <p:cNvPr id="133" name="Shape 133"/>
          <p:cNvSpPr/>
          <p:nvPr/>
        </p:nvSpPr>
        <p:spPr>
          <a:xfrm>
            <a:off x="10600266" y="2503038"/>
            <a:ext cx="609601" cy="1234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r">
              <a:defRPr sz="8000"/>
            </a:lvl1pPr>
          </a:lstStyle>
          <a:p>
            <a:r>
              <a:t>”</a:t>
            </a:r>
          </a:p>
        </p:txBody>
      </p:sp>
      <p:sp>
        <p:nvSpPr>
          <p:cNvPr id="134" name="Shape 134"/>
          <p:cNvSpPr/>
          <p:nvPr/>
        </p:nvSpPr>
        <p:spPr>
          <a:xfrm>
            <a:off x="1396169" y="4140198"/>
            <a:ext cx="9407299" cy="1"/>
          </a:xfrm>
          <a:prstGeom prst="line">
            <a:avLst/>
          </a:prstGeom>
          <a:ln w="15875">
            <a:solidFill>
              <a:schemeClr val="accent1"/>
            </a:solidFill>
          </a:ln>
        </p:spPr>
        <p:txBody>
          <a:bodyPr lIns="45719" rIns="45719"/>
          <a:lstStyle/>
          <a:p>
            <a:endParaRPr/>
          </a:p>
        </p:txBody>
      </p:sp>
      <p:sp>
        <p:nvSpPr>
          <p:cNvPr id="135" name="Shape 1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42" name="Shape 142"/>
          <p:cNvSpPr>
            <a:spLocks noGrp="1"/>
          </p:cNvSpPr>
          <p:nvPr>
            <p:ph type="title"/>
          </p:nvPr>
        </p:nvSpPr>
        <p:spPr>
          <a:xfrm>
            <a:off x="1295402" y="3308580"/>
            <a:ext cx="9609668" cy="1468801"/>
          </a:xfrm>
          <a:prstGeom prst="rect">
            <a:avLst/>
          </a:prstGeom>
        </p:spPr>
        <p:txBody>
          <a:bodyPr anchor="b"/>
          <a:lstStyle>
            <a:lvl1pPr algn="l">
              <a:defRPr sz="3200"/>
            </a:lvl1pPr>
          </a:lstStyle>
          <a:p>
            <a:r>
              <a:t>Title Text</a:t>
            </a:r>
          </a:p>
        </p:txBody>
      </p:sp>
      <p:sp>
        <p:nvSpPr>
          <p:cNvPr id="143" name="Shape 143"/>
          <p:cNvSpPr>
            <a:spLocks noGrp="1"/>
          </p:cNvSpPr>
          <p:nvPr>
            <p:ph type="body" sz="quarter" idx="1"/>
          </p:nvPr>
        </p:nvSpPr>
        <p:spPr>
          <a:xfrm>
            <a:off x="1295400" y="4777380"/>
            <a:ext cx="9609669" cy="860401"/>
          </a:xfrm>
          <a:prstGeom prst="rect">
            <a:avLst/>
          </a:prstGeom>
        </p:spPr>
        <p:txBody>
          <a:bodyPr/>
          <a:lstStyle>
            <a:lvl1pPr marL="0" indent="0">
              <a:buClrTx/>
              <a:buSzTx/>
              <a:buFontTx/>
              <a:buNone/>
              <a:defRPr sz="2000">
                <a:solidFill>
                  <a:srgbClr val="000000"/>
                </a:solidFill>
              </a:defRPr>
            </a:lvl1pPr>
            <a:lvl2pPr marL="0" indent="457200">
              <a:buClrTx/>
              <a:buSzTx/>
              <a:buFontTx/>
              <a:buNone/>
              <a:defRPr sz="2000">
                <a:solidFill>
                  <a:srgbClr val="000000"/>
                </a:solidFill>
              </a:defRPr>
            </a:lvl2pPr>
            <a:lvl3pPr marL="0" indent="914400">
              <a:buClrTx/>
              <a:buSzTx/>
              <a:buFontTx/>
              <a:buNone/>
              <a:defRPr sz="2000">
                <a:solidFill>
                  <a:srgbClr val="000000"/>
                </a:solidFill>
              </a:defRPr>
            </a:lvl3pPr>
            <a:lvl4pPr marL="0" indent="1371600">
              <a:buClrTx/>
              <a:buSzTx/>
              <a:buFontTx/>
              <a:buNone/>
              <a:defRPr sz="2000">
                <a:solidFill>
                  <a:srgbClr val="000000"/>
                </a:solidFill>
              </a:defRPr>
            </a:lvl4pPr>
            <a:lvl5pPr marL="0" indent="1828800">
              <a:buClrTx/>
              <a:buSzTx/>
              <a:buFontTx/>
              <a:buNone/>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51" name="Shape 151"/>
          <p:cNvSpPr>
            <a:spLocks noGrp="1"/>
          </p:cNvSpPr>
          <p:nvPr>
            <p:ph type="title"/>
          </p:nvPr>
        </p:nvSpPr>
        <p:spPr>
          <a:xfrm>
            <a:off x="1446212" y="982132"/>
            <a:ext cx="9296399" cy="2243669"/>
          </a:xfrm>
          <a:prstGeom prst="rect">
            <a:avLst/>
          </a:prstGeom>
        </p:spPr>
        <p:txBody>
          <a:bodyPr/>
          <a:lstStyle>
            <a:lvl1pPr>
              <a:defRPr sz="3200">
                <a:solidFill>
                  <a:srgbClr val="000000"/>
                </a:solidFill>
              </a:defRPr>
            </a:lvl1pPr>
          </a:lstStyle>
          <a:p>
            <a:r>
              <a:t>Title Text</a:t>
            </a:r>
          </a:p>
        </p:txBody>
      </p:sp>
      <p:sp>
        <p:nvSpPr>
          <p:cNvPr id="152" name="Shape 152"/>
          <p:cNvSpPr>
            <a:spLocks noGrp="1"/>
          </p:cNvSpPr>
          <p:nvPr>
            <p:ph type="body" sz="quarter" idx="1"/>
          </p:nvPr>
        </p:nvSpPr>
        <p:spPr>
          <a:xfrm>
            <a:off x="1295400" y="3639311"/>
            <a:ext cx="9609669" cy="886969"/>
          </a:xfrm>
          <a:prstGeom prst="rect">
            <a:avLst/>
          </a:prstGeom>
        </p:spPr>
        <p:txBody>
          <a:bodyPr anchor="b"/>
          <a:lstStyle>
            <a:lvl1pPr marL="0" indent="0">
              <a:buClrTx/>
              <a:buSzTx/>
              <a:buFontTx/>
              <a:buNone/>
              <a:defRPr>
                <a:solidFill>
                  <a:srgbClr val="000000"/>
                </a:solidFill>
              </a:defRPr>
            </a:lvl1pPr>
            <a:lvl2pPr marL="0" indent="457200">
              <a:buClrTx/>
              <a:buSzTx/>
              <a:buFontTx/>
              <a:buNone/>
              <a:defRPr>
                <a:solidFill>
                  <a:srgbClr val="000000"/>
                </a:solidFill>
              </a:defRPr>
            </a:lvl2pPr>
            <a:lvl3pPr marL="0" indent="914400">
              <a:buClrTx/>
              <a:buSzTx/>
              <a:buFontTx/>
              <a:buNone/>
              <a:defRPr>
                <a:solidFill>
                  <a:srgbClr val="000000"/>
                </a:solidFill>
              </a:defRPr>
            </a:lvl3pPr>
            <a:lvl4pPr marL="0" indent="1371600">
              <a:buClrTx/>
              <a:buSzTx/>
              <a:buFontTx/>
              <a:buNone/>
              <a:defRPr>
                <a:solidFill>
                  <a:srgbClr val="000000"/>
                </a:solidFill>
              </a:defRPr>
            </a:lvl4pPr>
            <a:lvl5pPr marL="0" indent="1828800">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body" sz="quarter" idx="13"/>
          </p:nvPr>
        </p:nvSpPr>
        <p:spPr>
          <a:xfrm>
            <a:off x="1295400" y="4529666"/>
            <a:ext cx="9609670" cy="1346201"/>
          </a:xfrm>
          <a:prstGeom prst="rect">
            <a:avLst/>
          </a:prstGeom>
        </p:spPr>
        <p:txBody>
          <a:bodyPr/>
          <a:lstStyle/>
          <a:p>
            <a:pPr marL="0" indent="0">
              <a:buClrTx/>
              <a:buSzTx/>
              <a:buFontTx/>
              <a:buNone/>
              <a:defRPr sz="1800">
                <a:solidFill>
                  <a:srgbClr val="000000"/>
                </a:solidFill>
              </a:defRPr>
            </a:pPr>
            <a:endParaRPr/>
          </a:p>
        </p:txBody>
      </p:sp>
      <p:sp>
        <p:nvSpPr>
          <p:cNvPr id="154" name="Shape 154"/>
          <p:cNvSpPr/>
          <p:nvPr/>
        </p:nvSpPr>
        <p:spPr>
          <a:xfrm>
            <a:off x="862012" y="555129"/>
            <a:ext cx="609601" cy="1234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defRPr sz="8000"/>
            </a:lvl1pPr>
          </a:lstStyle>
          <a:p>
            <a:r>
              <a:t>“</a:t>
            </a:r>
          </a:p>
        </p:txBody>
      </p:sp>
      <p:sp>
        <p:nvSpPr>
          <p:cNvPr id="155" name="Shape 155"/>
          <p:cNvSpPr/>
          <p:nvPr/>
        </p:nvSpPr>
        <p:spPr>
          <a:xfrm>
            <a:off x="10600266" y="2274428"/>
            <a:ext cx="609601" cy="1234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r">
              <a:defRPr sz="8000"/>
            </a:lvl1pPr>
          </a:lstStyle>
          <a:p>
            <a:r>
              <a:t>”</a:t>
            </a:r>
          </a:p>
        </p:txBody>
      </p:sp>
      <p:sp>
        <p:nvSpPr>
          <p:cNvPr id="156" name="Shape 156"/>
          <p:cNvSpPr/>
          <p:nvPr/>
        </p:nvSpPr>
        <p:spPr>
          <a:xfrm>
            <a:off x="1396169" y="3429000"/>
            <a:ext cx="9407299" cy="0"/>
          </a:xfrm>
          <a:prstGeom prst="line">
            <a:avLst/>
          </a:prstGeom>
          <a:ln w="15875">
            <a:solidFill>
              <a:schemeClr val="accent1"/>
            </a:solidFill>
          </a:ln>
        </p:spPr>
        <p:txBody>
          <a:bodyPr lIns="45719" rIns="45719"/>
          <a:lstStyle/>
          <a:p>
            <a:endParaRPr/>
          </a:p>
        </p:txBody>
      </p:sp>
      <p:sp>
        <p:nvSpPr>
          <p:cNvPr id="157" name="Shape 1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64" name="Shape 164"/>
          <p:cNvSpPr>
            <a:spLocks noGrp="1"/>
          </p:cNvSpPr>
          <p:nvPr>
            <p:ph type="title"/>
          </p:nvPr>
        </p:nvSpPr>
        <p:spPr>
          <a:xfrm>
            <a:off x="1295400" y="982132"/>
            <a:ext cx="9609668" cy="2243669"/>
          </a:xfrm>
          <a:prstGeom prst="rect">
            <a:avLst/>
          </a:prstGeom>
        </p:spPr>
        <p:txBody>
          <a:bodyPr/>
          <a:lstStyle/>
          <a:p>
            <a:r>
              <a:t>Title Text</a:t>
            </a:r>
          </a:p>
        </p:txBody>
      </p:sp>
      <p:sp>
        <p:nvSpPr>
          <p:cNvPr id="165" name="Shape 165"/>
          <p:cNvSpPr>
            <a:spLocks noGrp="1"/>
          </p:cNvSpPr>
          <p:nvPr>
            <p:ph type="body" sz="quarter" idx="1"/>
          </p:nvPr>
        </p:nvSpPr>
        <p:spPr>
          <a:xfrm>
            <a:off x="1295400" y="3630167"/>
            <a:ext cx="9609669" cy="841249"/>
          </a:xfrm>
          <a:prstGeom prst="rect">
            <a:avLst/>
          </a:prstGeom>
        </p:spPr>
        <p:txBody>
          <a:bodyPr anchor="b"/>
          <a:lstStyle>
            <a:lvl1pPr marL="0" indent="0">
              <a:buClrTx/>
              <a:buSzTx/>
              <a:buFontTx/>
              <a:buNone/>
              <a:defRPr sz="2800">
                <a:solidFill>
                  <a:srgbClr val="000000"/>
                </a:solidFill>
              </a:defRPr>
            </a:lvl1pPr>
            <a:lvl2pPr marL="0" indent="457200">
              <a:buClrTx/>
              <a:buSzTx/>
              <a:buFontTx/>
              <a:buNone/>
              <a:defRPr sz="2800">
                <a:solidFill>
                  <a:srgbClr val="000000"/>
                </a:solidFill>
              </a:defRPr>
            </a:lvl2pPr>
            <a:lvl3pPr marL="0" indent="914400">
              <a:buClrTx/>
              <a:buSzTx/>
              <a:buFontTx/>
              <a:buNone/>
              <a:defRPr sz="2800">
                <a:solidFill>
                  <a:srgbClr val="000000"/>
                </a:solidFill>
              </a:defRPr>
            </a:lvl3pPr>
            <a:lvl4pPr marL="0" indent="1371600">
              <a:buClrTx/>
              <a:buSzTx/>
              <a:buFontTx/>
              <a:buNone/>
              <a:defRPr sz="2800">
                <a:solidFill>
                  <a:srgbClr val="000000"/>
                </a:solidFill>
              </a:defRPr>
            </a:lvl4pPr>
            <a:lvl5pPr marL="0" indent="1828800">
              <a:buClrTx/>
              <a:buSzTx/>
              <a:buFontTx/>
              <a:buNone/>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body" sz="quarter" idx="13"/>
          </p:nvPr>
        </p:nvSpPr>
        <p:spPr>
          <a:xfrm>
            <a:off x="1295400" y="4470398"/>
            <a:ext cx="9609671" cy="1405468"/>
          </a:xfrm>
          <a:prstGeom prst="rect">
            <a:avLst/>
          </a:prstGeom>
        </p:spPr>
        <p:txBody>
          <a:bodyPr/>
          <a:lstStyle/>
          <a:p>
            <a:pPr marL="0" indent="0">
              <a:buClrTx/>
              <a:buSzTx/>
              <a:buFontTx/>
              <a:buNone/>
              <a:defRPr sz="1800">
                <a:solidFill>
                  <a:srgbClr val="000000"/>
                </a:solidFill>
              </a:defRPr>
            </a:pPr>
            <a:endParaRPr/>
          </a:p>
        </p:txBody>
      </p:sp>
      <p:sp>
        <p:nvSpPr>
          <p:cNvPr id="167" name="Shape 167"/>
          <p:cNvSpPr/>
          <p:nvPr/>
        </p:nvSpPr>
        <p:spPr>
          <a:xfrm>
            <a:off x="1396169" y="3429000"/>
            <a:ext cx="9407299" cy="0"/>
          </a:xfrm>
          <a:prstGeom prst="line">
            <a:avLst/>
          </a:prstGeom>
          <a:ln w="15875">
            <a:solidFill>
              <a:schemeClr val="accent1"/>
            </a:solidFill>
          </a:ln>
        </p:spPr>
        <p:txBody>
          <a:bodyPr lIns="45719" rIns="45719"/>
          <a:lstStyle/>
          <a:p>
            <a:endParaRPr/>
          </a:p>
        </p:txBody>
      </p:sp>
      <p:sp>
        <p:nvSpPr>
          <p:cNvPr id="168" name="Shape 1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75" name="Shape 175"/>
          <p:cNvSpPr>
            <a:spLocks noGrp="1"/>
          </p:cNvSpPr>
          <p:nvPr>
            <p:ph type="title"/>
          </p:nvPr>
        </p:nvSpPr>
        <p:spPr>
          <a:xfrm>
            <a:off x="1295402" y="982132"/>
            <a:ext cx="9601197" cy="1303868"/>
          </a:xfrm>
          <a:prstGeom prst="rect">
            <a:avLst/>
          </a:prstGeom>
        </p:spPr>
        <p:txBody>
          <a:bodyPr/>
          <a:lstStyle/>
          <a:p>
            <a:r>
              <a:t>Title Text</a:t>
            </a:r>
          </a:p>
        </p:txBody>
      </p:sp>
      <p:sp>
        <p:nvSpPr>
          <p:cNvPr id="176" name="Shape 176"/>
          <p:cNvSpPr>
            <a:spLocks noGrp="1"/>
          </p:cNvSpPr>
          <p:nvPr>
            <p:ph type="body" sz="half" idx="1"/>
          </p:nvPr>
        </p:nvSpPr>
        <p:spPr>
          <a:xfrm>
            <a:off x="1295400" y="2556931"/>
            <a:ext cx="9601198" cy="33189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7" name="Shape 177"/>
          <p:cNvSpPr/>
          <p:nvPr/>
        </p:nvSpPr>
        <p:spPr>
          <a:xfrm>
            <a:off x="1396169" y="2421465"/>
            <a:ext cx="9407299" cy="1"/>
          </a:xfrm>
          <a:prstGeom prst="line">
            <a:avLst/>
          </a:prstGeom>
          <a:ln w="15875">
            <a:solidFill>
              <a:schemeClr val="accent1"/>
            </a:solidFill>
          </a:ln>
        </p:spPr>
        <p:txBody>
          <a:bodyPr lIns="45719" rIns="45719"/>
          <a:lstStyle/>
          <a:p>
            <a:endParaRPr/>
          </a:p>
        </p:txBody>
      </p:sp>
      <p:sp>
        <p:nvSpPr>
          <p:cNvPr id="178" name="Shape 1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85" name="Shape 185"/>
          <p:cNvSpPr>
            <a:spLocks noGrp="1"/>
          </p:cNvSpPr>
          <p:nvPr>
            <p:ph type="title"/>
          </p:nvPr>
        </p:nvSpPr>
        <p:spPr>
          <a:xfrm>
            <a:off x="8999356" y="982131"/>
            <a:ext cx="1890896" cy="4893736"/>
          </a:xfrm>
          <a:prstGeom prst="rect">
            <a:avLst/>
          </a:prstGeom>
        </p:spPr>
        <p:txBody>
          <a:bodyPr/>
          <a:lstStyle/>
          <a:p>
            <a:r>
              <a:t>Title Text</a:t>
            </a:r>
          </a:p>
        </p:txBody>
      </p:sp>
      <p:sp>
        <p:nvSpPr>
          <p:cNvPr id="186" name="Shape 186"/>
          <p:cNvSpPr>
            <a:spLocks noGrp="1"/>
          </p:cNvSpPr>
          <p:nvPr>
            <p:ph type="body" idx="1"/>
          </p:nvPr>
        </p:nvSpPr>
        <p:spPr>
          <a:xfrm>
            <a:off x="1295397" y="982132"/>
            <a:ext cx="7433027" cy="489373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7" name="Shape 187"/>
          <p:cNvSpPr/>
          <p:nvPr/>
        </p:nvSpPr>
        <p:spPr>
          <a:xfrm flipH="1">
            <a:off x="8863889" y="990600"/>
            <a:ext cx="1" cy="4876800"/>
          </a:xfrm>
          <a:prstGeom prst="line">
            <a:avLst/>
          </a:prstGeom>
          <a:ln w="15875">
            <a:solidFill>
              <a:schemeClr val="accent1"/>
            </a:solidFill>
          </a:ln>
        </p:spPr>
        <p:txBody>
          <a:bodyPr lIns="45719" rIns="45719"/>
          <a:lstStyle/>
          <a:p>
            <a:endParaRPr/>
          </a:p>
        </p:txBody>
      </p:sp>
      <p:sp>
        <p:nvSpPr>
          <p:cNvPr id="188" name="Shape 18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p:nvPr/>
        </p:nvSpPr>
        <p:spPr>
          <a:xfrm>
            <a:off x="1396169" y="2421465"/>
            <a:ext cx="9407299" cy="1"/>
          </a:xfrm>
          <a:prstGeom prst="line">
            <a:avLst/>
          </a:prstGeom>
          <a:ln w="15875">
            <a:solidFill>
              <a:schemeClr val="accent1"/>
            </a:solidFill>
          </a:ln>
        </p:spPr>
        <p:txBody>
          <a:bodyPr lIns="45719" rIns="45719"/>
          <a:lstStyle/>
          <a:p>
            <a:endParaRPr/>
          </a:p>
        </p:txBody>
      </p:sp>
      <p:sp>
        <p:nvSpPr>
          <p:cNvPr id="32" name="Shape 32"/>
          <p:cNvSpPr>
            <a:spLocks noGrp="1"/>
          </p:cNvSpPr>
          <p:nvPr>
            <p:ph type="title"/>
          </p:nvPr>
        </p:nvSpPr>
        <p:spPr>
          <a:xfrm>
            <a:off x="1295402" y="982132"/>
            <a:ext cx="9601197" cy="1303868"/>
          </a:xfrm>
          <a:prstGeom prst="rect">
            <a:avLst/>
          </a:prstGeom>
        </p:spPr>
        <p:txBody>
          <a:bodyPr/>
          <a:lstStyle/>
          <a:p>
            <a:r>
              <a:t>Title Text</a:t>
            </a:r>
          </a:p>
        </p:txBody>
      </p:sp>
      <p:sp>
        <p:nvSpPr>
          <p:cNvPr id="33" name="Shape 33"/>
          <p:cNvSpPr>
            <a:spLocks noGrp="1"/>
          </p:cNvSpPr>
          <p:nvPr>
            <p:ph type="body" sz="half" idx="1"/>
          </p:nvPr>
        </p:nvSpPr>
        <p:spPr>
          <a:xfrm>
            <a:off x="1295400" y="2556931"/>
            <a:ext cx="9601198" cy="33189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1" name="Shape 41"/>
          <p:cNvSpPr>
            <a:spLocks noGrp="1"/>
          </p:cNvSpPr>
          <p:nvPr>
            <p:ph type="title"/>
          </p:nvPr>
        </p:nvSpPr>
        <p:spPr>
          <a:xfrm>
            <a:off x="2015069" y="1752606"/>
            <a:ext cx="8158689" cy="1822514"/>
          </a:xfrm>
          <a:prstGeom prst="rect">
            <a:avLst/>
          </a:prstGeom>
        </p:spPr>
        <p:txBody>
          <a:bodyPr anchor="b"/>
          <a:lstStyle/>
          <a:p>
            <a:r>
              <a:t>Title Text</a:t>
            </a:r>
          </a:p>
        </p:txBody>
      </p:sp>
      <p:sp>
        <p:nvSpPr>
          <p:cNvPr id="42" name="Shape 42"/>
          <p:cNvSpPr>
            <a:spLocks noGrp="1"/>
          </p:cNvSpPr>
          <p:nvPr>
            <p:ph type="body" sz="quarter" idx="1"/>
          </p:nvPr>
        </p:nvSpPr>
        <p:spPr>
          <a:xfrm>
            <a:off x="2015066" y="3846050"/>
            <a:ext cx="8158692" cy="954548"/>
          </a:xfrm>
          <a:prstGeom prst="rect">
            <a:avLst/>
          </a:prstGeom>
        </p:spPr>
        <p:txBody>
          <a:bodyPr/>
          <a:lstStyle>
            <a:lvl1pPr marL="0" indent="0" algn="ctr">
              <a:buClrTx/>
              <a:buSzTx/>
              <a:buFontTx/>
              <a:buNone/>
              <a:defRPr>
                <a:solidFill>
                  <a:srgbClr val="000000"/>
                </a:solidFill>
              </a:defRPr>
            </a:lvl1pPr>
            <a:lvl2pPr marL="0" indent="457200" algn="ctr">
              <a:buClrTx/>
              <a:buSzTx/>
              <a:buFontTx/>
              <a:buNone/>
              <a:defRPr>
                <a:solidFill>
                  <a:srgbClr val="000000"/>
                </a:solidFill>
              </a:defRPr>
            </a:lvl2pPr>
            <a:lvl3pPr marL="0" indent="914400" algn="ctr">
              <a:buClrTx/>
              <a:buSzTx/>
              <a:buFontTx/>
              <a:buNone/>
              <a:defRPr>
                <a:solidFill>
                  <a:srgbClr val="000000"/>
                </a:solidFill>
              </a:defRPr>
            </a:lvl3pPr>
            <a:lvl4pPr marL="0" indent="1371600" algn="ctr">
              <a:buClrTx/>
              <a:buSzTx/>
              <a:buFontTx/>
              <a:buNone/>
              <a:defRPr>
                <a:solidFill>
                  <a:srgbClr val="000000"/>
                </a:solidFill>
              </a:defRPr>
            </a:lvl4pPr>
            <a:lvl5pPr marL="0" indent="1828800" algn="ctr">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3" name="Shape 43"/>
          <p:cNvSpPr/>
          <p:nvPr/>
        </p:nvSpPr>
        <p:spPr>
          <a:xfrm>
            <a:off x="2012723" y="3710585"/>
            <a:ext cx="8163381" cy="1"/>
          </a:xfrm>
          <a:prstGeom prst="line">
            <a:avLst/>
          </a:prstGeom>
          <a:ln w="15875">
            <a:solidFill>
              <a:schemeClr val="accent1"/>
            </a:solidFill>
          </a:ln>
        </p:spPr>
        <p:txBody>
          <a:bodyPr lIns="45719" rIns="45719"/>
          <a:lstStyle/>
          <a:p>
            <a:endParaRPr/>
          </a:p>
        </p:txBody>
      </p:sp>
      <p:sp>
        <p:nvSpPr>
          <p:cNvPr id="44" name="Shape 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1" name="Shape 51"/>
          <p:cNvSpPr/>
          <p:nvPr/>
        </p:nvSpPr>
        <p:spPr>
          <a:xfrm>
            <a:off x="1396169" y="2421465"/>
            <a:ext cx="9407299" cy="1"/>
          </a:xfrm>
          <a:prstGeom prst="line">
            <a:avLst/>
          </a:prstGeom>
          <a:ln w="15875">
            <a:solidFill>
              <a:schemeClr val="accent1"/>
            </a:solidFill>
          </a:ln>
        </p:spPr>
        <p:txBody>
          <a:bodyPr lIns="45719" rIns="45719"/>
          <a:lstStyle/>
          <a:p>
            <a:endParaRPr/>
          </a:p>
        </p:txBody>
      </p:sp>
      <p:sp>
        <p:nvSpPr>
          <p:cNvPr id="52" name="Shape 52"/>
          <p:cNvSpPr>
            <a:spLocks noGrp="1"/>
          </p:cNvSpPr>
          <p:nvPr>
            <p:ph type="title"/>
          </p:nvPr>
        </p:nvSpPr>
        <p:spPr>
          <a:xfrm>
            <a:off x="1295402" y="982132"/>
            <a:ext cx="9601197" cy="1303868"/>
          </a:xfrm>
          <a:prstGeom prst="rect">
            <a:avLst/>
          </a:prstGeom>
        </p:spPr>
        <p:txBody>
          <a:bodyPr/>
          <a:lstStyle/>
          <a:p>
            <a:r>
              <a:t>Title Text</a:t>
            </a:r>
          </a:p>
        </p:txBody>
      </p:sp>
      <p:sp>
        <p:nvSpPr>
          <p:cNvPr id="53" name="Shape 53"/>
          <p:cNvSpPr>
            <a:spLocks noGrp="1"/>
          </p:cNvSpPr>
          <p:nvPr>
            <p:ph type="body" sz="quarter" idx="1"/>
          </p:nvPr>
        </p:nvSpPr>
        <p:spPr>
          <a:xfrm>
            <a:off x="1298447" y="2560320"/>
            <a:ext cx="4718305" cy="33101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1" name="Shape 61"/>
          <p:cNvSpPr>
            <a:spLocks noGrp="1"/>
          </p:cNvSpPr>
          <p:nvPr>
            <p:ph type="title"/>
          </p:nvPr>
        </p:nvSpPr>
        <p:spPr>
          <a:xfrm>
            <a:off x="1295402" y="982132"/>
            <a:ext cx="9601197" cy="1303868"/>
          </a:xfrm>
          <a:prstGeom prst="rect">
            <a:avLst/>
          </a:prstGeom>
        </p:spPr>
        <p:txBody>
          <a:bodyPr/>
          <a:lstStyle/>
          <a:p>
            <a:r>
              <a:t>Title Text</a:t>
            </a:r>
          </a:p>
        </p:txBody>
      </p:sp>
      <p:sp>
        <p:nvSpPr>
          <p:cNvPr id="62" name="Shape 62"/>
          <p:cNvSpPr>
            <a:spLocks noGrp="1"/>
          </p:cNvSpPr>
          <p:nvPr>
            <p:ph type="body" sz="quarter" idx="1"/>
          </p:nvPr>
        </p:nvSpPr>
        <p:spPr>
          <a:xfrm>
            <a:off x="1295400" y="2658533"/>
            <a:ext cx="4718304" cy="576263"/>
          </a:xfrm>
          <a:prstGeom prst="rect">
            <a:avLst/>
          </a:prstGeom>
        </p:spPr>
        <p:txBody>
          <a:bodyPr anchor="b"/>
          <a:lstStyle>
            <a:lvl1pPr marL="0" indent="0">
              <a:buClrTx/>
              <a:buSzTx/>
              <a:buFontTx/>
              <a:buNone/>
              <a:defRPr sz="2800">
                <a:solidFill>
                  <a:schemeClr val="accent1"/>
                </a:solidFill>
              </a:defRPr>
            </a:lvl1pPr>
            <a:lvl2pPr marL="0" indent="457200">
              <a:buClrTx/>
              <a:buSzTx/>
              <a:buFontTx/>
              <a:buNone/>
              <a:defRPr sz="2800">
                <a:solidFill>
                  <a:schemeClr val="accent1"/>
                </a:solidFill>
              </a:defRPr>
            </a:lvl2pPr>
            <a:lvl3pPr marL="0" indent="914400">
              <a:buClrTx/>
              <a:buSzTx/>
              <a:buFontTx/>
              <a:buNone/>
              <a:defRPr sz="2800">
                <a:solidFill>
                  <a:schemeClr val="accent1"/>
                </a:solidFill>
              </a:defRPr>
            </a:lvl3pPr>
            <a:lvl4pPr marL="0" indent="1371600">
              <a:buClrTx/>
              <a:buSzTx/>
              <a:buFontTx/>
              <a:buNone/>
              <a:defRPr sz="2800">
                <a:solidFill>
                  <a:schemeClr val="accent1"/>
                </a:solidFill>
              </a:defRPr>
            </a:lvl4pPr>
            <a:lvl5pPr marL="0" indent="1828800">
              <a:buClrTx/>
              <a:buSzTx/>
              <a:buFontTx/>
              <a:buNone/>
              <a:defRPr sz="28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63" name="Shape 63"/>
          <p:cNvSpPr>
            <a:spLocks noGrp="1"/>
          </p:cNvSpPr>
          <p:nvPr>
            <p:ph type="body" sz="quarter" idx="13"/>
          </p:nvPr>
        </p:nvSpPr>
        <p:spPr>
          <a:xfrm>
            <a:off x="6180670" y="2658533"/>
            <a:ext cx="4718305" cy="576263"/>
          </a:xfrm>
          <a:prstGeom prst="rect">
            <a:avLst/>
          </a:prstGeom>
        </p:spPr>
        <p:txBody>
          <a:bodyPr anchor="b"/>
          <a:lstStyle/>
          <a:p>
            <a:pPr marL="0" indent="0">
              <a:buClrTx/>
              <a:buSzTx/>
              <a:buFontTx/>
              <a:buNone/>
              <a:defRPr sz="2800">
                <a:solidFill>
                  <a:schemeClr val="accent1"/>
                </a:solidFill>
              </a:defRPr>
            </a:pPr>
            <a:endParaRPr/>
          </a:p>
        </p:txBody>
      </p:sp>
      <p:sp>
        <p:nvSpPr>
          <p:cNvPr id="64" name="Shape 64"/>
          <p:cNvSpPr/>
          <p:nvPr/>
        </p:nvSpPr>
        <p:spPr>
          <a:xfrm>
            <a:off x="1396169" y="2421465"/>
            <a:ext cx="9407299" cy="1"/>
          </a:xfrm>
          <a:prstGeom prst="line">
            <a:avLst/>
          </a:prstGeom>
          <a:ln w="15875">
            <a:solidFill>
              <a:schemeClr val="accent1"/>
            </a:solidFill>
          </a:ln>
        </p:spPr>
        <p:txBody>
          <a:bodyPr lIns="45719" rIns="45719"/>
          <a:lstStyle/>
          <a:p>
            <a:endParaRP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2" name="Shape 72"/>
          <p:cNvSpPr>
            <a:spLocks noGrp="1"/>
          </p:cNvSpPr>
          <p:nvPr>
            <p:ph type="title"/>
          </p:nvPr>
        </p:nvSpPr>
        <p:spPr>
          <a:xfrm>
            <a:off x="1295402" y="982132"/>
            <a:ext cx="9601197" cy="1303868"/>
          </a:xfrm>
          <a:prstGeom prst="rect">
            <a:avLst/>
          </a:prstGeom>
        </p:spPr>
        <p:txBody>
          <a:bodyPr/>
          <a:lstStyle/>
          <a:p>
            <a:r>
              <a:t>Title Text</a:t>
            </a:r>
          </a:p>
        </p:txBody>
      </p:sp>
      <p:sp>
        <p:nvSpPr>
          <p:cNvPr id="73" name="Shape 73"/>
          <p:cNvSpPr/>
          <p:nvPr/>
        </p:nvSpPr>
        <p:spPr>
          <a:xfrm>
            <a:off x="1396169" y="2421465"/>
            <a:ext cx="9407299" cy="1"/>
          </a:xfrm>
          <a:prstGeom prst="line">
            <a:avLst/>
          </a:prstGeom>
          <a:ln w="15875">
            <a:solidFill>
              <a:schemeClr val="accent1"/>
            </a:solidFill>
          </a:ln>
        </p:spPr>
        <p:txBody>
          <a:bodyPr lIns="45719" rIns="45719"/>
          <a:lstStyle/>
          <a:p>
            <a:endParaRP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8" name="Shape 88"/>
          <p:cNvSpPr>
            <a:spLocks noGrp="1"/>
          </p:cNvSpPr>
          <p:nvPr>
            <p:ph type="title"/>
          </p:nvPr>
        </p:nvSpPr>
        <p:spPr>
          <a:xfrm>
            <a:off x="1293811" y="1388534"/>
            <a:ext cx="3718455" cy="1371601"/>
          </a:xfrm>
          <a:prstGeom prst="rect">
            <a:avLst/>
          </a:prstGeom>
        </p:spPr>
        <p:txBody>
          <a:bodyPr anchor="b"/>
          <a:lstStyle>
            <a:lvl1pPr>
              <a:defRPr sz="2400"/>
            </a:lvl1pPr>
          </a:lstStyle>
          <a:p>
            <a:r>
              <a:t>Title Text</a:t>
            </a:r>
          </a:p>
        </p:txBody>
      </p:sp>
      <p:sp>
        <p:nvSpPr>
          <p:cNvPr id="89" name="Shape 89"/>
          <p:cNvSpPr>
            <a:spLocks noGrp="1"/>
          </p:cNvSpPr>
          <p:nvPr>
            <p:ph type="body" sz="half" idx="1"/>
          </p:nvPr>
        </p:nvSpPr>
        <p:spPr>
          <a:xfrm>
            <a:off x="5418668" y="982131"/>
            <a:ext cx="5469467" cy="4893736"/>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1293811" y="3031064"/>
            <a:ext cx="3718455" cy="2438406"/>
          </a:xfrm>
          <a:prstGeom prst="rect">
            <a:avLst/>
          </a:prstGeom>
        </p:spPr>
        <p:txBody>
          <a:bodyPr/>
          <a:lstStyle/>
          <a:p>
            <a:pPr marL="0" indent="0" algn="ctr">
              <a:buClrTx/>
              <a:buSzTx/>
              <a:buFontTx/>
              <a:buNone/>
              <a:defRPr sz="1600"/>
            </a:pPr>
            <a:endParaRPr/>
          </a:p>
        </p:txBody>
      </p:sp>
      <p:sp>
        <p:nvSpPr>
          <p:cNvPr id="91" name="Shape 91"/>
          <p:cNvSpPr/>
          <p:nvPr/>
        </p:nvSpPr>
        <p:spPr>
          <a:xfrm>
            <a:off x="1396169" y="2912533"/>
            <a:ext cx="3514499" cy="1"/>
          </a:xfrm>
          <a:prstGeom prst="line">
            <a:avLst/>
          </a:prstGeom>
          <a:ln w="15875">
            <a:solidFill>
              <a:schemeClr val="accent1"/>
            </a:solidFill>
          </a:ln>
        </p:spPr>
        <p:txBody>
          <a:bodyPr lIns="45719" rIns="45719"/>
          <a:lstStyle/>
          <a:p>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9" name="Shape 99"/>
          <p:cNvSpPr>
            <a:spLocks noGrp="1"/>
          </p:cNvSpPr>
          <p:nvPr>
            <p:ph type="title"/>
          </p:nvPr>
        </p:nvSpPr>
        <p:spPr>
          <a:xfrm>
            <a:off x="1295399" y="1883831"/>
            <a:ext cx="6241816" cy="1371601"/>
          </a:xfrm>
          <a:prstGeom prst="rect">
            <a:avLst/>
          </a:prstGeom>
        </p:spPr>
        <p:txBody>
          <a:bodyPr anchor="b"/>
          <a:lstStyle>
            <a:lvl1pPr>
              <a:defRPr sz="2800"/>
            </a:lvl1pPr>
          </a:lstStyle>
          <a:p>
            <a:r>
              <a:t>Title Text</a:t>
            </a:r>
          </a:p>
        </p:txBody>
      </p:sp>
      <p:sp>
        <p:nvSpPr>
          <p:cNvPr id="100" name="Shape 100"/>
          <p:cNvSpPr>
            <a:spLocks noGrp="1"/>
          </p:cNvSpPr>
          <p:nvPr>
            <p:ph type="pic" sz="quarter" idx="13"/>
          </p:nvPr>
        </p:nvSpPr>
        <p:spPr>
          <a:xfrm>
            <a:off x="8094830" y="1041400"/>
            <a:ext cx="3063348" cy="4775200"/>
          </a:xfrm>
          <a:prstGeom prst="rect">
            <a:avLst/>
          </a:prstGeom>
          <a:ln w="57150">
            <a:solidFill>
              <a:srgbClr val="808080"/>
            </a:solidFill>
            <a:miter lim="800000"/>
          </a:ln>
        </p:spPr>
        <p:txBody>
          <a:bodyPr lIns="91439" rIns="91439">
            <a:noAutofit/>
          </a:bodyPr>
          <a:lstStyle/>
          <a:p>
            <a:endParaRPr/>
          </a:p>
        </p:txBody>
      </p:sp>
      <p:sp>
        <p:nvSpPr>
          <p:cNvPr id="101" name="Shape 101"/>
          <p:cNvSpPr>
            <a:spLocks noGrp="1"/>
          </p:cNvSpPr>
          <p:nvPr>
            <p:ph type="body" sz="quarter" idx="1"/>
          </p:nvPr>
        </p:nvSpPr>
        <p:spPr>
          <a:xfrm>
            <a:off x="1295399" y="3255431"/>
            <a:ext cx="6241816" cy="1828801"/>
          </a:xfrm>
          <a:prstGeom prst="rect">
            <a:avLst/>
          </a:prstGeom>
        </p:spPr>
        <p:txBody>
          <a:bodyPr/>
          <a:lstStyle>
            <a:lvl1pPr marL="0" indent="0" algn="ctr">
              <a:buClrTx/>
              <a:buSzTx/>
              <a:buFontTx/>
              <a:buNone/>
              <a:defRPr sz="1800"/>
            </a:lvl1pPr>
            <a:lvl2pPr marL="0" indent="457200" algn="ctr">
              <a:buClrTx/>
              <a:buSzTx/>
              <a:buFontTx/>
              <a:buNone/>
              <a:defRPr sz="1800"/>
            </a:lvl2pPr>
            <a:lvl3pPr marL="0" indent="914400" algn="ctr">
              <a:buClrTx/>
              <a:buSzTx/>
              <a:buFontTx/>
              <a:buNone/>
              <a:defRPr sz="1800"/>
            </a:lvl3pPr>
            <a:lvl4pPr marL="0" indent="1371600" algn="ctr">
              <a:buClrTx/>
              <a:buSzTx/>
              <a:buFontTx/>
              <a:buNone/>
              <a:defRPr sz="1800"/>
            </a:lvl4pPr>
            <a:lvl5pPr marL="0" indent="1828800" algn="ctr">
              <a:buClrTx/>
              <a:buSzTx/>
              <a:buFontTx/>
              <a:buNone/>
              <a:defRPr sz="1800"/>
            </a:lvl5pPr>
          </a:lstStyle>
          <a:p>
            <a:r>
              <a:t>Body Level One</a:t>
            </a:r>
          </a:p>
          <a:p>
            <a:pPr lvl="1"/>
            <a:r>
              <a:t>Body Level Two</a:t>
            </a:r>
          </a:p>
          <a:p>
            <a:pPr lvl="2"/>
            <a:r>
              <a:t>Body Level Three</a:t>
            </a:r>
          </a:p>
          <a:p>
            <a:pPr lvl="3"/>
            <a:r>
              <a:t>Body Level Four</a:t>
            </a:r>
          </a:p>
          <a:p>
            <a:pPr lvl="4"/>
            <a:r>
              <a:t>Body Level Five</a:t>
            </a:r>
          </a:p>
        </p:txBody>
      </p:sp>
      <p:sp>
        <p:nvSpPr>
          <p:cNvPr id="102" name="Shape 1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srcRect/>
          <a:stretch>
            <a:fillRect/>
          </a:stretch>
        </a:blipFill>
        <a:effectLst/>
      </p:bgPr>
    </p:bg>
    <p:spTree>
      <p:nvGrpSpPr>
        <p:cNvPr id="1" name=""/>
        <p:cNvGrpSpPr/>
        <p:nvPr/>
      </p:nvGrpSpPr>
      <p:grpSpPr>
        <a:xfrm>
          <a:off x="0" y="0"/>
          <a:ext cx="0" cy="0"/>
          <a:chOff x="0" y="0"/>
          <a:chExt cx="0" cy="0"/>
        </a:xfrm>
      </p:grpSpPr>
      <p:grpSp>
        <p:nvGrpSpPr>
          <p:cNvPr id="6" name="Group 6"/>
          <p:cNvGrpSpPr/>
          <p:nvPr/>
        </p:nvGrpSpPr>
        <p:grpSpPr>
          <a:xfrm>
            <a:off x="-15737" y="0"/>
            <a:ext cx="12229963" cy="6856215"/>
            <a:chOff x="0" y="0"/>
            <a:chExt cx="12229961" cy="6856214"/>
          </a:xfrm>
        </p:grpSpPr>
        <p:pic>
          <p:nvPicPr>
            <p:cNvPr id="2" name="image4.png" descr="HD-PanelContent.png"/>
            <p:cNvPicPr>
              <a:picLocks noChangeAspect="1"/>
            </p:cNvPicPr>
            <p:nvPr/>
          </p:nvPicPr>
          <p:blipFill>
            <a:blip r:embed="rId20">
              <a:extLst/>
            </a:blip>
            <a:stretch>
              <a:fillRect/>
            </a:stretch>
          </p:blipFill>
          <p:spPr>
            <a:xfrm>
              <a:off x="15736" y="0"/>
              <a:ext cx="12188826" cy="6856215"/>
            </a:xfrm>
            <a:prstGeom prst="rect">
              <a:avLst/>
            </a:prstGeom>
            <a:ln w="12700" cap="flat">
              <a:noFill/>
              <a:miter lim="400000"/>
            </a:ln>
            <a:effectLst/>
          </p:spPr>
        </p:pic>
        <p:sp>
          <p:nvSpPr>
            <p:cNvPr id="3" name="Shape 3"/>
            <p:cNvSpPr/>
            <p:nvPr/>
          </p:nvSpPr>
          <p:spPr>
            <a:xfrm>
              <a:off x="623748" y="609600"/>
              <a:ext cx="10972801" cy="5638801"/>
            </a:xfrm>
            <a:prstGeom prst="rect">
              <a:avLst/>
            </a:prstGeom>
            <a:noFill/>
            <a:ln w="15875" cap="flat">
              <a:solidFill>
                <a:schemeClr val="accent1"/>
              </a:solidFill>
              <a:prstDash val="solid"/>
              <a:miter lim="800000"/>
            </a:ln>
            <a:effectLst/>
          </p:spPr>
          <p:txBody>
            <a:bodyPr wrap="square" lIns="45719" tIns="45719" rIns="45719" bIns="45719" numCol="1" anchor="t">
              <a:noAutofit/>
            </a:bodyPr>
            <a:lstStyle/>
            <a:p>
              <a:endParaRPr/>
            </a:p>
          </p:txBody>
        </p:sp>
        <p:pic>
          <p:nvPicPr>
            <p:cNvPr id="4" name="image5.png" descr="HDRibbonContent-UniformTrim.png"/>
            <p:cNvPicPr>
              <a:picLocks noChangeAspect="1"/>
            </p:cNvPicPr>
            <p:nvPr/>
          </p:nvPicPr>
          <p:blipFill>
            <a:blip r:embed="rId21">
              <a:extLst/>
            </a:blip>
            <a:stretch>
              <a:fillRect/>
            </a:stretch>
          </p:blipFill>
          <p:spPr>
            <a:xfrm>
              <a:off x="-1" y="3153832"/>
              <a:ext cx="777241" cy="606426"/>
            </a:xfrm>
            <a:prstGeom prst="rect">
              <a:avLst/>
            </a:prstGeom>
            <a:ln w="12700" cap="flat">
              <a:noFill/>
              <a:miter lim="400000"/>
            </a:ln>
            <a:effectLst/>
          </p:spPr>
        </p:pic>
        <p:pic>
          <p:nvPicPr>
            <p:cNvPr id="5" name="image5.png" descr="HDRibbonContent-UniformTrim.png"/>
            <p:cNvPicPr>
              <a:picLocks noChangeAspect="1"/>
            </p:cNvPicPr>
            <p:nvPr/>
          </p:nvPicPr>
          <p:blipFill>
            <a:blip r:embed="rId21">
              <a:extLst/>
            </a:blip>
            <a:stretch>
              <a:fillRect/>
            </a:stretch>
          </p:blipFill>
          <p:spPr>
            <a:xfrm>
              <a:off x="11452721" y="3153832"/>
              <a:ext cx="777241" cy="606426"/>
            </a:xfrm>
            <a:prstGeom prst="rect">
              <a:avLst/>
            </a:prstGeom>
            <a:ln w="12700" cap="flat">
              <a:noFill/>
              <a:miter lim="400000"/>
            </a:ln>
            <a:effectLst/>
          </p:spPr>
        </p:pic>
      </p:grpSp>
      <p:sp>
        <p:nvSpPr>
          <p:cNvPr id="7" name="Shape 7"/>
          <p:cNvSpPr>
            <a:spLocks noGrp="1"/>
          </p:cNvSpPr>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8" name="Shape 8"/>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9" name="Shape 9"/>
          <p:cNvSpPr>
            <a:spLocks noGrp="1"/>
          </p:cNvSpPr>
          <p:nvPr>
            <p:ph type="sldNum" sz="quarter" idx="2"/>
          </p:nvPr>
        </p:nvSpPr>
        <p:spPr>
          <a:xfrm>
            <a:off x="10673395" y="5986779"/>
            <a:ext cx="223204" cy="243841"/>
          </a:xfrm>
          <a:prstGeom prst="rect">
            <a:avLst/>
          </a:prstGeom>
          <a:ln w="12700">
            <a:miter lim="400000"/>
          </a:ln>
        </p:spPr>
        <p:txBody>
          <a:bodyPr wrap="none" lIns="45719" rIns="45719" anchor="ctr">
            <a:spAutoFit/>
          </a:bodyPr>
          <a:lstStyle>
            <a:lvl1pPr algn="r">
              <a:defRPr sz="10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hf sldNum="0" hdr="0" ftr="0"/>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p:titleStyle>
    <p:bodyStyle>
      <a:lvl1pPr marL="285750" marR="0" indent="-285750"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1pPr>
      <a:lvl2pPr marL="800100" marR="0" indent="-342900"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2pPr>
      <a:lvl3pPr marL="1295400" marR="0" indent="-381000"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3pPr>
      <a:lvl4pPr marL="1628775" marR="0" indent="-257175"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4pPr>
      <a:lvl5pPr marL="2122714" marR="0" indent="-293914"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5pPr>
      <a:lvl6pPr marL="2677885" marR="0" indent="-391885"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6pPr>
      <a:lvl7pPr marL="3135085" marR="0" indent="-391885"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7pPr>
      <a:lvl8pPr marL="3592285" marR="0" indent="-391885"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8pPr>
      <a:lvl9pPr marL="4049485" marR="0" indent="-391885" algn="l" defTabSz="457200" rtl="0" latinLnBrk="0">
        <a:lnSpc>
          <a:spcPct val="100000"/>
        </a:lnSpc>
        <a:spcBef>
          <a:spcPts val="600"/>
        </a:spcBef>
        <a:spcAft>
          <a:spcPts val="0"/>
        </a:spcAft>
        <a:buClr>
          <a:schemeClr val="accent1"/>
        </a:buClr>
        <a:buSzPct val="115000"/>
        <a:buFont typeface="Arial"/>
        <a:buChar char="•"/>
        <a:tabLst/>
        <a:defRPr sz="2400" b="0" i="0" u="none" strike="noStrike" cap="none" spc="0" baseline="0">
          <a:ln>
            <a:noFill/>
          </a:ln>
          <a:solidFill>
            <a:srgbClr val="262626"/>
          </a:solidFill>
          <a:uFillTx/>
          <a:latin typeface="Garamond"/>
          <a:ea typeface="Garamond"/>
          <a:cs typeface="Garamond"/>
          <a:sym typeface="Garamond"/>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1pPr>
      <a:lvl2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2pPr>
      <a:lvl3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3pPr>
      <a:lvl4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4pPr>
      <a:lvl5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5pPr>
      <a:lvl6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6pPr>
      <a:lvl7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7pPr>
      <a:lvl8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8pPr>
      <a:lvl9pPr marL="0" marR="0" indent="0" algn="r" defTabSz="4572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Garamond"/>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197" name="Shape 197"/>
          <p:cNvSpPr>
            <a:spLocks noGrp="1"/>
          </p:cNvSpPr>
          <p:nvPr>
            <p:ph type="ctrTitle"/>
          </p:nvPr>
        </p:nvSpPr>
        <p:spPr>
          <a:xfrm>
            <a:off x="2745794" y="1624081"/>
            <a:ext cx="6714702" cy="1723414"/>
          </a:xfrm>
          <a:prstGeom prst="rect">
            <a:avLst/>
          </a:prstGeom>
        </p:spPr>
        <p:txBody>
          <a:bodyPr/>
          <a:lstStyle/>
          <a:p>
            <a:pPr defTabSz="448055">
              <a:defRPr sz="2352" i="1">
                <a:solidFill>
                  <a:srgbClr val="6D6D6D"/>
                </a:solidFill>
              </a:defRPr>
            </a:pPr>
            <a:r>
              <a:rPr b="1" dirty="0"/>
              <a:t>SRI VENKATESWARA COLLEGE OF ENGINEERING</a:t>
            </a:r>
            <a:br>
              <a:rPr b="1" dirty="0"/>
            </a:br>
            <a:r>
              <a:rPr dirty="0"/>
              <a:t/>
            </a:r>
            <a:br>
              <a:rPr dirty="0"/>
            </a:br>
            <a:r>
              <a:rPr sz="2744" i="0" u="sng" dirty="0">
                <a:solidFill>
                  <a:srgbClr val="0070C0"/>
                </a:solidFill>
                <a:latin typeface="Bauhaus 93"/>
                <a:ea typeface="Bauhaus 93"/>
                <a:cs typeface="Bauhaus 93"/>
                <a:sym typeface="Bauhaus 93"/>
              </a:rPr>
              <a:t>MOBILE GAMES RANKING PREDICTION</a:t>
            </a:r>
          </a:p>
        </p:txBody>
      </p:sp>
      <p:sp>
        <p:nvSpPr>
          <p:cNvPr id="198" name="Shape 198"/>
          <p:cNvSpPr>
            <a:spLocks noGrp="1"/>
          </p:cNvSpPr>
          <p:nvPr>
            <p:ph type="subTitle" sz="half" idx="1"/>
          </p:nvPr>
        </p:nvSpPr>
        <p:spPr>
          <a:xfrm>
            <a:off x="2352607" y="3608132"/>
            <a:ext cx="7487429" cy="1769086"/>
          </a:xfrm>
          <a:prstGeom prst="rect">
            <a:avLst/>
          </a:prstGeom>
        </p:spPr>
        <p:txBody>
          <a:bodyPr>
            <a:normAutofit lnSpcReduction="10000"/>
          </a:bodyPr>
          <a:lstStyle/>
          <a:p>
            <a:pPr>
              <a:lnSpc>
                <a:spcPct val="64000"/>
              </a:lnSpc>
              <a:defRPr sz="1300" u="sng"/>
            </a:pPr>
            <a:r>
              <a:rPr dirty="0"/>
              <a:t>TEAM MEMBERS</a:t>
            </a:r>
          </a:p>
          <a:p>
            <a:pPr>
              <a:lnSpc>
                <a:spcPct val="64000"/>
              </a:lnSpc>
              <a:defRPr sz="1300" u="sng"/>
            </a:pPr>
            <a:endParaRPr dirty="0"/>
          </a:p>
          <a:p>
            <a:pPr>
              <a:lnSpc>
                <a:spcPct val="64000"/>
              </a:lnSpc>
              <a:defRPr sz="1300"/>
            </a:pPr>
            <a:r>
              <a:rPr dirty="0"/>
              <a:t>ANNAMALAI L(212712104013)</a:t>
            </a:r>
          </a:p>
          <a:p>
            <a:pPr>
              <a:lnSpc>
                <a:spcPct val="64000"/>
              </a:lnSpc>
              <a:defRPr sz="1300"/>
            </a:pPr>
            <a:r>
              <a:rPr dirty="0"/>
              <a:t>ARVIND RK(212712104024)</a:t>
            </a:r>
          </a:p>
          <a:p>
            <a:pPr>
              <a:lnSpc>
                <a:spcPct val="64000"/>
              </a:lnSpc>
              <a:defRPr sz="1300"/>
            </a:pPr>
            <a:r>
              <a:rPr dirty="0"/>
              <a:t>BALAJI B(212712104028)</a:t>
            </a:r>
          </a:p>
          <a:p>
            <a:pPr>
              <a:lnSpc>
                <a:spcPct val="64000"/>
              </a:lnSpc>
              <a:defRPr sz="1300" b="1"/>
            </a:pPr>
            <a:r>
              <a:rPr dirty="0"/>
              <a:t>[BATCH :12]</a:t>
            </a:r>
          </a:p>
          <a:p>
            <a:pPr algn="r">
              <a:lnSpc>
                <a:spcPct val="64000"/>
              </a:lnSpc>
              <a:defRPr sz="1300" u="sng"/>
            </a:pPr>
            <a:r>
              <a:rPr dirty="0"/>
              <a:t>MENTOR</a:t>
            </a:r>
          </a:p>
          <a:p>
            <a:pPr algn="r">
              <a:lnSpc>
                <a:spcPct val="64000"/>
              </a:lnSpc>
              <a:defRPr sz="1300"/>
            </a:pPr>
            <a:r>
              <a:rPr u="sng" dirty="0" err="1"/>
              <a:t>Ms</a:t>
            </a:r>
            <a:r>
              <a:rPr u="sng" dirty="0"/>
              <a:t> </a:t>
            </a:r>
            <a:r>
              <a:rPr dirty="0"/>
              <a:t>V.RAJALAKSHMI</a:t>
            </a:r>
          </a:p>
          <a:p>
            <a:pPr algn="r">
              <a:lnSpc>
                <a:spcPct val="64000"/>
              </a:lnSpc>
              <a:defRPr sz="1300"/>
            </a:pPr>
            <a:r>
              <a:rPr dirty="0"/>
              <a:t>AP/CS</a:t>
            </a:r>
          </a:p>
        </p:txBody>
      </p:sp>
      <p:pic>
        <p:nvPicPr>
          <p:cNvPr id="200" name="image9.png" descr="SVCE_logo"/>
          <p:cNvPicPr>
            <a:picLocks noChangeAspect="1"/>
          </p:cNvPicPr>
          <p:nvPr/>
        </p:nvPicPr>
        <p:blipFill>
          <a:blip r:embed="rId3">
            <a:extLst/>
          </a:blip>
          <a:stretch>
            <a:fillRect/>
          </a:stretch>
        </p:blipFill>
        <p:spPr>
          <a:xfrm>
            <a:off x="682579" y="695070"/>
            <a:ext cx="1519710" cy="1474634"/>
          </a:xfrm>
          <a:prstGeom prst="rect">
            <a:avLst/>
          </a:prstGeom>
          <a:ln w="12700">
            <a:miter lim="400000"/>
          </a:ln>
        </p:spPr>
      </p:pic>
      <p:pic>
        <p:nvPicPr>
          <p:cNvPr id="201" name="image10.png"/>
          <p:cNvPicPr>
            <a:picLocks noChangeAspect="1"/>
          </p:cNvPicPr>
          <p:nvPr/>
        </p:nvPicPr>
        <p:blipFill>
          <a:blip r:embed="rId4">
            <a:extLst/>
          </a:blip>
          <a:stretch>
            <a:fillRect/>
          </a:stretch>
        </p:blipFill>
        <p:spPr>
          <a:xfrm>
            <a:off x="10004001" y="695069"/>
            <a:ext cx="1460851" cy="1474634"/>
          </a:xfrm>
          <a:prstGeom prst="rect">
            <a:avLst/>
          </a:prstGeom>
          <a:ln w="12700">
            <a:miter lim="400000"/>
          </a:ln>
        </p:spPr>
      </p:pic>
      <p:sp>
        <p:nvSpPr>
          <p:cNvPr id="2" name="TextBox 1"/>
          <p:cNvSpPr txBox="1"/>
          <p:nvPr/>
        </p:nvSpPr>
        <p:spPr>
          <a:xfrm>
            <a:off x="10245831" y="5732060"/>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2000" b="-102000"/>
          </a:stretch>
        </a:blipFill>
        <a:effectLst/>
      </p:bgPr>
    </p:bg>
    <p:spTree>
      <p:nvGrpSpPr>
        <p:cNvPr id="1" name=""/>
        <p:cNvGrpSpPr/>
        <p:nvPr/>
      </p:nvGrpSpPr>
      <p:grpSpPr>
        <a:xfrm>
          <a:off x="0" y="0"/>
          <a:ext cx="0" cy="0"/>
          <a:chOff x="0" y="0"/>
          <a:chExt cx="0" cy="0"/>
        </a:xfrm>
      </p:grpSpPr>
      <p:sp>
        <p:nvSpPr>
          <p:cNvPr id="239" name="Shape 239"/>
          <p:cNvSpPr/>
          <p:nvPr/>
        </p:nvSpPr>
        <p:spPr>
          <a:xfrm>
            <a:off x="1078174" y="1015994"/>
            <a:ext cx="10085696" cy="535531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150000"/>
              </a:lnSpc>
              <a:defRPr sz="2400" b="1">
                <a:latin typeface="Gulim"/>
                <a:ea typeface="Gulim"/>
                <a:cs typeface="Gulim"/>
                <a:sym typeface="Gulim"/>
              </a:defRPr>
            </a:pPr>
            <a:r>
              <a:rPr sz="1900" dirty="0" smtClean="0">
                <a:latin typeface="+mn-lt"/>
              </a:rPr>
              <a:t>java </a:t>
            </a:r>
            <a:r>
              <a:rPr sz="1900" dirty="0">
                <a:latin typeface="+mn-lt"/>
              </a:rPr>
              <a:t>-jar RankLib.jar -train Downloads/qidtrain.txt  -ranker 0 </a:t>
            </a:r>
          </a:p>
          <a:p>
            <a:pPr>
              <a:lnSpc>
                <a:spcPct val="150000"/>
              </a:lnSpc>
              <a:defRPr sz="2400" b="1">
                <a:latin typeface="Gulim"/>
                <a:ea typeface="Gulim"/>
                <a:cs typeface="Gulim"/>
                <a:sym typeface="Gulim"/>
              </a:defRPr>
            </a:pPr>
            <a:r>
              <a:rPr sz="1900" dirty="0">
                <a:latin typeface="+mn-lt"/>
              </a:rPr>
              <a:t>-metric2t NDCG@10 -metric2T ERR@10 -save mymodel.txt</a:t>
            </a:r>
          </a:p>
          <a:p>
            <a:pPr marL="621631" lvl="1" indent="-240631">
              <a:lnSpc>
                <a:spcPct val="150000"/>
              </a:lnSpc>
              <a:buSzPct val="100000"/>
              <a:buChar char="•"/>
              <a:defRPr sz="2300" b="1"/>
            </a:pPr>
            <a:r>
              <a:rPr sz="1900" dirty="0" smtClean="0">
                <a:latin typeface="+mn-lt"/>
              </a:rPr>
              <a:t>-</a:t>
            </a:r>
            <a:r>
              <a:rPr sz="1900" dirty="0">
                <a:latin typeface="+mn-lt"/>
              </a:rPr>
              <a:t>metric2T &lt;metric&gt;</a:t>
            </a:r>
            <a:r>
              <a:rPr sz="1900" b="0" dirty="0">
                <a:latin typeface="+mn-lt"/>
              </a:rPr>
              <a:t>   Metric to evaluate on the test data.</a:t>
            </a:r>
          </a:p>
          <a:p>
            <a:pPr marL="621631" lvl="1" indent="-240631">
              <a:lnSpc>
                <a:spcPct val="150000"/>
              </a:lnSpc>
              <a:buSzPct val="100000"/>
              <a:buChar char="•"/>
              <a:defRPr sz="2300" b="1"/>
            </a:pPr>
            <a:r>
              <a:rPr sz="1900" dirty="0">
                <a:latin typeface="+mn-lt"/>
              </a:rPr>
              <a:t>-ranker &lt;type&gt;</a:t>
            </a:r>
            <a:r>
              <a:rPr sz="1900" b="0" dirty="0">
                <a:latin typeface="+mn-lt"/>
              </a:rPr>
              <a:t>	Specify which ranking algorithm to use</a:t>
            </a:r>
          </a:p>
          <a:p>
            <a:pPr marL="621631" lvl="1" indent="-240631">
              <a:lnSpc>
                <a:spcPct val="150000"/>
              </a:lnSpc>
              <a:buSzPct val="100000"/>
              <a:buChar char="•"/>
              <a:defRPr sz="2300" b="1"/>
            </a:pPr>
            <a:r>
              <a:rPr sz="1900" dirty="0">
                <a:latin typeface="+mn-lt"/>
              </a:rPr>
              <a:t>-metric2t &lt;metric&gt;</a:t>
            </a:r>
            <a:r>
              <a:rPr sz="1900" b="0" dirty="0">
                <a:latin typeface="+mn-lt"/>
              </a:rPr>
              <a:t> Metric </a:t>
            </a:r>
            <a:r>
              <a:rPr sz="1900" b="0" dirty="0" smtClean="0">
                <a:latin typeface="+mn-lt"/>
              </a:rPr>
              <a:t>to</a:t>
            </a:r>
            <a:r>
              <a:rPr lang="en-IN" sz="1900" b="0" dirty="0" smtClean="0">
                <a:latin typeface="+mn-lt"/>
              </a:rPr>
              <a:t> optimise </a:t>
            </a:r>
            <a:r>
              <a:rPr sz="1900" b="0" dirty="0" smtClean="0">
                <a:latin typeface="+mn-lt"/>
              </a:rPr>
              <a:t>on </a:t>
            </a:r>
            <a:r>
              <a:rPr sz="1900" b="0" dirty="0">
                <a:latin typeface="+mn-lt"/>
              </a:rPr>
              <a:t>the training data.</a:t>
            </a:r>
          </a:p>
          <a:p>
            <a:pPr marL="621631" lvl="1" indent="-240631">
              <a:lnSpc>
                <a:spcPct val="150000"/>
              </a:lnSpc>
              <a:buSzPct val="100000"/>
              <a:buChar char="•"/>
              <a:defRPr sz="2300" b="1"/>
            </a:pPr>
            <a:r>
              <a:rPr sz="1900" dirty="0">
                <a:latin typeface="+mn-lt"/>
              </a:rPr>
              <a:t>-train &lt;file&gt;</a:t>
            </a:r>
            <a:r>
              <a:rPr sz="1900" b="0" dirty="0">
                <a:latin typeface="+mn-lt"/>
              </a:rPr>
              <a:t>	Training data</a:t>
            </a:r>
          </a:p>
          <a:p>
            <a:pPr marL="621631" lvl="1" indent="-240631">
              <a:lnSpc>
                <a:spcPct val="150000"/>
              </a:lnSpc>
              <a:buSzPct val="100000"/>
              <a:buChar char="•"/>
              <a:defRPr sz="2300" b="1"/>
            </a:pPr>
            <a:r>
              <a:rPr sz="1900" dirty="0">
                <a:latin typeface="+mn-lt"/>
              </a:rPr>
              <a:t>-save &lt;model&gt;</a:t>
            </a:r>
            <a:r>
              <a:rPr sz="1900" b="0" dirty="0">
                <a:latin typeface="+mn-lt"/>
              </a:rPr>
              <a:t>  Save the learned model to the specified </a:t>
            </a:r>
            <a:r>
              <a:rPr sz="1900" b="0" dirty="0" smtClean="0">
                <a:latin typeface="+mn-lt"/>
              </a:rPr>
              <a:t>file</a:t>
            </a:r>
            <a:endParaRPr sz="1900" dirty="0">
              <a:latin typeface="+mn-lt"/>
            </a:endParaRPr>
          </a:p>
          <a:p>
            <a:pPr>
              <a:lnSpc>
                <a:spcPct val="150000"/>
              </a:lnSpc>
              <a:defRPr sz="2400" b="1">
                <a:latin typeface="Gulim"/>
                <a:ea typeface="Gulim"/>
                <a:cs typeface="Gulim"/>
                <a:sym typeface="Gulim"/>
              </a:defRPr>
            </a:pPr>
            <a:r>
              <a:rPr sz="1900" dirty="0">
                <a:latin typeface="+mn-lt"/>
              </a:rPr>
              <a:t>java -jar RankLib.jar -load mymodel.txt -rank Downloads/qidtrain.txt -score myscorefile.txt</a:t>
            </a:r>
          </a:p>
          <a:p>
            <a:pPr marL="723900" lvl="1" indent="-342900">
              <a:lnSpc>
                <a:spcPct val="150000"/>
              </a:lnSpc>
              <a:buSzPct val="100000"/>
              <a:buFont typeface="Arial" panose="020B0604020202020204" pitchFamily="34" charset="0"/>
              <a:buChar char="•"/>
              <a:defRPr sz="2300" b="1"/>
            </a:pPr>
            <a:r>
              <a:rPr sz="1900" dirty="0" smtClean="0">
                <a:latin typeface="+mn-lt"/>
              </a:rPr>
              <a:t>-</a:t>
            </a:r>
            <a:r>
              <a:rPr sz="1900" dirty="0">
                <a:latin typeface="+mn-lt"/>
              </a:rPr>
              <a:t>load &lt;model&gt;</a:t>
            </a:r>
            <a:r>
              <a:rPr sz="1900" b="0" dirty="0">
                <a:latin typeface="+mn-lt"/>
              </a:rPr>
              <a:t> The model to load</a:t>
            </a:r>
          </a:p>
          <a:p>
            <a:pPr marL="621631" lvl="1" indent="-240631">
              <a:lnSpc>
                <a:spcPct val="150000"/>
              </a:lnSpc>
              <a:buSzPct val="100000"/>
              <a:buChar char="•"/>
              <a:defRPr sz="2300" b="1"/>
            </a:pPr>
            <a:r>
              <a:rPr sz="1900" dirty="0">
                <a:latin typeface="+mn-lt"/>
              </a:rPr>
              <a:t>-rank &lt;file&gt;</a:t>
            </a:r>
            <a:r>
              <a:rPr sz="1900" b="0" dirty="0">
                <a:latin typeface="+mn-lt"/>
              </a:rPr>
              <a:t>	 Rank the samples in the specified file</a:t>
            </a:r>
          </a:p>
          <a:p>
            <a:pPr marL="621631" lvl="1" indent="-240631">
              <a:lnSpc>
                <a:spcPct val="150000"/>
              </a:lnSpc>
              <a:buSzPct val="100000"/>
              <a:buChar char="•"/>
              <a:defRPr sz="2300" b="1"/>
            </a:pPr>
            <a:r>
              <a:rPr sz="1900" dirty="0">
                <a:latin typeface="+mn-lt"/>
              </a:rPr>
              <a:t>-score &lt;file&gt;</a:t>
            </a:r>
            <a:r>
              <a:rPr sz="1900" b="0" dirty="0">
                <a:latin typeface="+mn-lt"/>
              </a:rPr>
              <a:t>  Store ranker's score for each object being ranked</a:t>
            </a:r>
          </a:p>
        </p:txBody>
      </p:sp>
      <p:sp>
        <p:nvSpPr>
          <p:cNvPr id="240" name="Shape 240"/>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10</a:t>
            </a:r>
            <a:endParaRPr dirty="0"/>
          </a:p>
        </p:txBody>
      </p:sp>
      <p:sp>
        <p:nvSpPr>
          <p:cNvPr id="241" name="Shape 241"/>
          <p:cNvSpPr/>
          <p:nvPr/>
        </p:nvSpPr>
        <p:spPr>
          <a:xfrm>
            <a:off x="11623865" y="310713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10</a:t>
            </a:r>
            <a:endParaRPr dirty="0"/>
          </a:p>
        </p:txBody>
      </p:sp>
      <p:sp>
        <p:nvSpPr>
          <p:cNvPr id="5" name="Shape 227"/>
          <p:cNvSpPr/>
          <p:nvPr/>
        </p:nvSpPr>
        <p:spPr>
          <a:xfrm>
            <a:off x="1320423" y="492873"/>
            <a:ext cx="9601198"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3600" i="1" u="sng">
                <a:solidFill>
                  <a:srgbClr val="EF53A5"/>
                </a:solidFill>
              </a:defRPr>
            </a:lvl1pPr>
          </a:lstStyle>
          <a:p>
            <a:r>
              <a:rPr lang="en-IN" sz="4400" dirty="0" err="1" smtClean="0"/>
              <a:t>RankLib</a:t>
            </a:r>
            <a:endParaRPr sz="4400"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3" name="Shape 243"/>
          <p:cNvSpPr>
            <a:spLocks noGrp="1"/>
          </p:cNvSpPr>
          <p:nvPr>
            <p:ph type="title"/>
          </p:nvPr>
        </p:nvSpPr>
        <p:spPr>
          <a:xfrm>
            <a:off x="1295401" y="814637"/>
            <a:ext cx="9601198" cy="628304"/>
          </a:xfrm>
          <a:prstGeom prst="rect">
            <a:avLst/>
          </a:prstGeom>
        </p:spPr>
        <p:txBody>
          <a:bodyPr>
            <a:noAutofit/>
          </a:bodyPr>
          <a:lstStyle>
            <a:lvl1pPr algn="l" defTabSz="438911">
              <a:defRPr sz="3743" i="1" u="sng">
                <a:solidFill>
                  <a:srgbClr val="EF53A5"/>
                </a:solidFill>
              </a:defRPr>
            </a:lvl1pPr>
          </a:lstStyle>
          <a:p>
            <a:pPr algn="ctr"/>
            <a:r>
              <a:rPr sz="4400" dirty="0"/>
              <a:t>Literature Survey</a:t>
            </a:r>
          </a:p>
        </p:txBody>
      </p:sp>
      <p:sp>
        <p:nvSpPr>
          <p:cNvPr id="244" name="Shape 244"/>
          <p:cNvSpPr>
            <a:spLocks noGrp="1"/>
          </p:cNvSpPr>
          <p:nvPr>
            <p:ph type="body" idx="1"/>
          </p:nvPr>
        </p:nvSpPr>
        <p:spPr>
          <a:xfrm>
            <a:off x="907409" y="1442941"/>
            <a:ext cx="10404764" cy="4114801"/>
          </a:xfrm>
          <a:prstGeom prst="rect">
            <a:avLst/>
          </a:prstGeom>
        </p:spPr>
        <p:txBody>
          <a:bodyPr>
            <a:normAutofit/>
          </a:bodyPr>
          <a:lstStyle/>
          <a:p>
            <a:pPr marL="0" indent="0">
              <a:lnSpc>
                <a:spcPct val="150000"/>
              </a:lnSpc>
              <a:buSzTx/>
              <a:buNone/>
              <a:defRPr b="1"/>
            </a:pPr>
            <a:r>
              <a:rPr sz="2000" dirty="0">
                <a:latin typeface="+mn-lt"/>
              </a:rPr>
              <a:t>H. Li , Learning to Rank for Information Retrieval and Natural Language Processing, 1 ed., Morgan &amp; Claypool Publishers, 2011, p. 114</a:t>
            </a:r>
          </a:p>
          <a:p>
            <a:pPr marL="0" indent="0">
              <a:lnSpc>
                <a:spcPct val="150000"/>
              </a:lnSpc>
              <a:buSzTx/>
              <a:buNone/>
            </a:pPr>
            <a:r>
              <a:rPr sz="2000" dirty="0">
                <a:latin typeface="+mn-lt"/>
              </a:rPr>
              <a:t>Various ranking problems in information retrieval and natural language processing can be </a:t>
            </a:r>
            <a:r>
              <a:rPr sz="2000" dirty="0" err="1" smtClean="0">
                <a:latin typeface="+mn-lt"/>
              </a:rPr>
              <a:t>formali</a:t>
            </a:r>
            <a:r>
              <a:rPr lang="en-IN" sz="2000" dirty="0" smtClean="0">
                <a:latin typeface="+mn-lt"/>
              </a:rPr>
              <a:t>z</a:t>
            </a:r>
            <a:r>
              <a:rPr sz="2000" dirty="0" err="1" smtClean="0">
                <a:latin typeface="+mn-lt"/>
              </a:rPr>
              <a:t>ed</a:t>
            </a:r>
            <a:r>
              <a:rPr sz="2000" dirty="0" smtClean="0">
                <a:latin typeface="+mn-lt"/>
              </a:rPr>
              <a:t> </a:t>
            </a:r>
            <a:r>
              <a:rPr sz="2000" dirty="0">
                <a:latin typeface="+mn-lt"/>
              </a:rPr>
              <a:t>as two basic ranking tasks, namely </a:t>
            </a:r>
          </a:p>
          <a:p>
            <a:pPr lvl="1">
              <a:lnSpc>
                <a:spcPct val="150000"/>
              </a:lnSpc>
            </a:pPr>
            <a:r>
              <a:rPr sz="2000" dirty="0">
                <a:latin typeface="+mn-lt"/>
              </a:rPr>
              <a:t>Ranking creation (or simply ranking) and </a:t>
            </a:r>
          </a:p>
          <a:p>
            <a:pPr lvl="1">
              <a:lnSpc>
                <a:spcPct val="150000"/>
              </a:lnSpc>
            </a:pPr>
            <a:r>
              <a:rPr sz="2000" dirty="0">
                <a:latin typeface="+mn-lt"/>
              </a:rPr>
              <a:t>Ranking aggregation.</a:t>
            </a:r>
          </a:p>
          <a:p>
            <a:pPr>
              <a:lnSpc>
                <a:spcPct val="150000"/>
              </a:lnSpc>
            </a:pPr>
            <a:r>
              <a:rPr sz="2000" dirty="0">
                <a:latin typeface="+mn-lt"/>
              </a:rPr>
              <a:t>Popular learning to rank methods are introduced such as </a:t>
            </a:r>
            <a:r>
              <a:rPr sz="2000" dirty="0" err="1">
                <a:latin typeface="+mn-lt"/>
              </a:rPr>
              <a:t>PRank</a:t>
            </a:r>
            <a:r>
              <a:rPr sz="2000" dirty="0">
                <a:latin typeface="+mn-lt"/>
              </a:rPr>
              <a:t>, OC SVM, </a:t>
            </a:r>
            <a:r>
              <a:rPr sz="2000" dirty="0" err="1">
                <a:latin typeface="+mn-lt"/>
              </a:rPr>
              <a:t>McRank</a:t>
            </a:r>
            <a:r>
              <a:rPr sz="2000" dirty="0">
                <a:latin typeface="+mn-lt"/>
              </a:rPr>
              <a:t>, Ranking SVM, IR SVM, </a:t>
            </a:r>
            <a:r>
              <a:rPr sz="2000" dirty="0" err="1">
                <a:latin typeface="+mn-lt"/>
              </a:rPr>
              <a:t>GBRank</a:t>
            </a:r>
            <a:r>
              <a:rPr sz="2000" dirty="0">
                <a:latin typeface="+mn-lt"/>
              </a:rPr>
              <a:t>, </a:t>
            </a:r>
            <a:r>
              <a:rPr sz="2000" dirty="0" err="1">
                <a:latin typeface="+mn-lt"/>
              </a:rPr>
              <a:t>RankNet</a:t>
            </a:r>
            <a:r>
              <a:rPr sz="2000" dirty="0">
                <a:latin typeface="+mn-lt"/>
              </a:rPr>
              <a:t>, </a:t>
            </a:r>
            <a:r>
              <a:rPr sz="2000" dirty="0" err="1">
                <a:latin typeface="+mn-lt"/>
              </a:rPr>
              <a:t>ListNet</a:t>
            </a:r>
            <a:r>
              <a:rPr sz="2000" dirty="0">
                <a:latin typeface="+mn-lt"/>
              </a:rPr>
              <a:t> &amp; </a:t>
            </a:r>
            <a:r>
              <a:rPr sz="2000" dirty="0" err="1">
                <a:latin typeface="+mn-lt"/>
              </a:rPr>
              <a:t>ListMLE</a:t>
            </a:r>
            <a:r>
              <a:rPr sz="2000" dirty="0">
                <a:latin typeface="+mn-lt"/>
              </a:rPr>
              <a:t>, </a:t>
            </a:r>
            <a:r>
              <a:rPr sz="2000" dirty="0" err="1">
                <a:latin typeface="+mn-lt"/>
              </a:rPr>
              <a:t>LambdaRank</a:t>
            </a:r>
            <a:r>
              <a:rPr sz="2000" dirty="0">
                <a:latin typeface="+mn-lt"/>
              </a:rPr>
              <a:t>.</a:t>
            </a:r>
          </a:p>
        </p:txBody>
      </p:sp>
      <p:sp>
        <p:nvSpPr>
          <p:cNvPr id="246" name="Shape 246"/>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1</a:t>
            </a:r>
            <a:endParaRPr dirty="0"/>
          </a:p>
        </p:txBody>
      </p:sp>
      <p:sp>
        <p:nvSpPr>
          <p:cNvPr id="247" name="Shape 247"/>
          <p:cNvSpPr/>
          <p:nvPr/>
        </p:nvSpPr>
        <p:spPr>
          <a:xfrm>
            <a:off x="11578894"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1</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9" name="Shape 249"/>
          <p:cNvSpPr>
            <a:spLocks noGrp="1"/>
          </p:cNvSpPr>
          <p:nvPr>
            <p:ph type="body" idx="1"/>
          </p:nvPr>
        </p:nvSpPr>
        <p:spPr>
          <a:xfrm>
            <a:off x="823349" y="1648690"/>
            <a:ext cx="10568512" cy="4502728"/>
          </a:xfrm>
          <a:prstGeom prst="rect">
            <a:avLst/>
          </a:prstGeom>
        </p:spPr>
        <p:txBody>
          <a:bodyPr>
            <a:normAutofit fontScale="85000" lnSpcReduction="10000"/>
          </a:bodyPr>
          <a:lstStyle/>
          <a:p>
            <a:pPr marL="0" indent="0">
              <a:lnSpc>
                <a:spcPct val="150000"/>
              </a:lnSpc>
              <a:buNone/>
              <a:defRPr sz="2000" b="1"/>
            </a:pPr>
            <a:r>
              <a:rPr sz="2200" dirty="0" smtClean="0">
                <a:latin typeface="+mn-lt"/>
              </a:rPr>
              <a:t>D</a:t>
            </a:r>
            <a:r>
              <a:rPr sz="2200" dirty="0">
                <a:latin typeface="+mn-lt"/>
              </a:rPr>
              <a:t>. </a:t>
            </a:r>
            <a:r>
              <a:rPr sz="2200" dirty="0" err="1">
                <a:latin typeface="+mn-lt"/>
              </a:rPr>
              <a:t>Gillblad</a:t>
            </a:r>
            <a:r>
              <a:rPr sz="2200" dirty="0">
                <a:latin typeface="+mn-lt"/>
              </a:rPr>
              <a:t>, "On Practical Machine Learning and Data Analysis," in Doctoral Thesis, Stockholm, KTH School of Computer Science and Communication, 2008.</a:t>
            </a:r>
            <a:r>
              <a:rPr dirty="0">
                <a:latin typeface="+mn-lt"/>
              </a:rPr>
              <a:t> </a:t>
            </a:r>
          </a:p>
          <a:p>
            <a:pPr>
              <a:lnSpc>
                <a:spcPct val="150000"/>
              </a:lnSpc>
            </a:pPr>
            <a:r>
              <a:rPr dirty="0" smtClean="0">
                <a:latin typeface="+mn-lt"/>
              </a:rPr>
              <a:t>When </a:t>
            </a:r>
            <a:r>
              <a:rPr dirty="0">
                <a:latin typeface="+mn-lt"/>
              </a:rPr>
              <a:t>applying machine learning methods to complex data,  the processes generating the data must be  modelled in an appropriate way so that calculations are performed in an efficient manner.</a:t>
            </a:r>
          </a:p>
          <a:p>
            <a:pPr>
              <a:lnSpc>
                <a:spcPct val="150000"/>
              </a:lnSpc>
            </a:pPr>
            <a:r>
              <a:rPr dirty="0">
                <a:latin typeface="+mn-lt"/>
              </a:rPr>
              <a:t>A statistical modelling framework, </a:t>
            </a:r>
            <a:r>
              <a:rPr b="1" dirty="0">
                <a:latin typeface="+mn-lt"/>
              </a:rPr>
              <a:t>Hierarchical Graph Mixtures</a:t>
            </a:r>
            <a:r>
              <a:rPr dirty="0">
                <a:latin typeface="+mn-lt"/>
              </a:rPr>
              <a:t> is introduced, based on a combination of graphical models and mixture models is used. </a:t>
            </a:r>
          </a:p>
          <a:p>
            <a:pPr>
              <a:lnSpc>
                <a:spcPct val="150000"/>
              </a:lnSpc>
            </a:pPr>
            <a:r>
              <a:rPr dirty="0">
                <a:latin typeface="+mn-lt"/>
              </a:rPr>
              <a:t>It allows us to create consistent, expressive statistical models that simplify the modelling of complex systems.</a:t>
            </a:r>
          </a:p>
        </p:txBody>
      </p:sp>
      <p:sp>
        <p:nvSpPr>
          <p:cNvPr id="251" name="Shape 251"/>
          <p:cNvSpPr/>
          <p:nvPr/>
        </p:nvSpPr>
        <p:spPr>
          <a:xfrm>
            <a:off x="1240019" y="827195"/>
            <a:ext cx="9735172"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Autofit/>
          </a:bodyPr>
          <a:lstStyle>
            <a:lvl1pPr>
              <a:defRPr sz="3600" i="1" u="sng">
                <a:solidFill>
                  <a:srgbClr val="EF53A5"/>
                </a:solidFill>
              </a:defRPr>
            </a:lvl1pPr>
          </a:lstStyle>
          <a:p>
            <a:pPr algn="ctr"/>
            <a:r>
              <a:rPr sz="4400" dirty="0"/>
              <a:t>Literature Survey (Contd..)</a:t>
            </a:r>
          </a:p>
        </p:txBody>
      </p:sp>
      <p:sp>
        <p:nvSpPr>
          <p:cNvPr id="252" name="Shape 252"/>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2</a:t>
            </a:r>
            <a:endParaRPr dirty="0"/>
          </a:p>
        </p:txBody>
      </p:sp>
      <p:sp>
        <p:nvSpPr>
          <p:cNvPr id="253" name="Shape 253"/>
          <p:cNvSpPr/>
          <p:nvPr/>
        </p:nvSpPr>
        <p:spPr>
          <a:xfrm>
            <a:off x="11574522"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2</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55" name="Shape 255"/>
          <p:cNvSpPr>
            <a:spLocks noGrp="1"/>
          </p:cNvSpPr>
          <p:nvPr>
            <p:ph type="title"/>
          </p:nvPr>
        </p:nvSpPr>
        <p:spPr>
          <a:xfrm>
            <a:off x="1420092" y="760012"/>
            <a:ext cx="9601198" cy="560066"/>
          </a:xfrm>
          <a:prstGeom prst="rect">
            <a:avLst/>
          </a:prstGeom>
        </p:spPr>
        <p:txBody>
          <a:bodyPr>
            <a:noAutofit/>
          </a:bodyPr>
          <a:lstStyle>
            <a:lvl1pPr algn="l" defTabSz="384047">
              <a:defRPr sz="3275" i="1" u="sng">
                <a:solidFill>
                  <a:srgbClr val="EF53A5"/>
                </a:solidFill>
              </a:defRPr>
            </a:lvl1pPr>
          </a:lstStyle>
          <a:p>
            <a:pPr algn="ctr"/>
            <a:r>
              <a:rPr sz="4400" dirty="0"/>
              <a:t>Literature Survey  (Contd..)</a:t>
            </a:r>
          </a:p>
        </p:txBody>
      </p:sp>
      <p:sp>
        <p:nvSpPr>
          <p:cNvPr id="256" name="Shape 256"/>
          <p:cNvSpPr>
            <a:spLocks noGrp="1"/>
          </p:cNvSpPr>
          <p:nvPr>
            <p:ph type="body" idx="1"/>
          </p:nvPr>
        </p:nvSpPr>
        <p:spPr>
          <a:xfrm>
            <a:off x="903179" y="1606679"/>
            <a:ext cx="6195852" cy="4521165"/>
          </a:xfrm>
          <a:prstGeom prst="rect">
            <a:avLst/>
          </a:prstGeom>
        </p:spPr>
        <p:txBody>
          <a:bodyPr>
            <a:normAutofit fontScale="85000" lnSpcReduction="10000"/>
          </a:bodyPr>
          <a:lstStyle/>
          <a:p>
            <a:pPr marL="0" indent="0">
              <a:lnSpc>
                <a:spcPct val="150000"/>
              </a:lnSpc>
              <a:buSzTx/>
              <a:buNone/>
              <a:defRPr b="1"/>
            </a:pPr>
            <a:r>
              <a:rPr sz="2000" dirty="0">
                <a:latin typeface="+mn-lt"/>
              </a:rPr>
              <a:t>H. Li, "A Short Introduction to Learning to Rank," in IEICE Transactions on Information and Systems, 2011..</a:t>
            </a:r>
          </a:p>
          <a:p>
            <a:pPr marL="342900" indent="-342900">
              <a:lnSpc>
                <a:spcPct val="150000"/>
              </a:lnSpc>
            </a:pPr>
            <a:r>
              <a:rPr sz="2000" dirty="0">
                <a:latin typeface="+mn-lt"/>
              </a:rPr>
              <a:t>Introduces to learning to rank, and it specifically explains the fundamental problems, existing approaches, and future work of learning to rank. </a:t>
            </a:r>
          </a:p>
          <a:p>
            <a:pPr marL="342900" indent="-342900">
              <a:lnSpc>
                <a:spcPct val="150000"/>
              </a:lnSpc>
            </a:pPr>
            <a:r>
              <a:rPr sz="2000" dirty="0">
                <a:latin typeface="+mn-lt"/>
              </a:rPr>
              <a:t>Several learning to rank methods using SVM techniques are described in details. </a:t>
            </a:r>
          </a:p>
          <a:p>
            <a:pPr marL="342900" indent="-342900">
              <a:lnSpc>
                <a:spcPct val="150000"/>
              </a:lnSpc>
            </a:pPr>
            <a:r>
              <a:rPr sz="2000" dirty="0">
                <a:latin typeface="+mn-lt"/>
              </a:rPr>
              <a:t>Describes a number of issues in learning for ranking, including training and testing, data labelling, feature construction, evaluation, and relations with ordinal classification in the field of Document Retrieval.</a:t>
            </a:r>
          </a:p>
        </p:txBody>
      </p:sp>
      <p:sp>
        <p:nvSpPr>
          <p:cNvPr id="258" name="Shape 258"/>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3</a:t>
            </a:r>
            <a:endParaRPr dirty="0"/>
          </a:p>
        </p:txBody>
      </p:sp>
      <p:sp>
        <p:nvSpPr>
          <p:cNvPr id="259" name="Shape 259"/>
          <p:cNvSpPr/>
          <p:nvPr/>
        </p:nvSpPr>
        <p:spPr>
          <a:xfrm>
            <a:off x="11574522"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3</a:t>
            </a:r>
            <a:endParaRPr dirty="0"/>
          </a:p>
        </p:txBody>
      </p:sp>
      <p:pic>
        <p:nvPicPr>
          <p:cNvPr id="7" name="officeArt object"/>
          <p:cNvPicPr/>
          <p:nvPr/>
        </p:nvPicPr>
        <p:blipFill rotWithShape="1">
          <a:blip r:embed="rId3">
            <a:extLst/>
          </a:blip>
          <a:srcRect t="-2" b="11079"/>
          <a:stretch/>
        </p:blipFill>
        <p:spPr bwMode="auto">
          <a:xfrm>
            <a:off x="7001304" y="2524836"/>
            <a:ext cx="4189860" cy="3316407"/>
          </a:xfrm>
          <a:prstGeom prst="rect">
            <a:avLst/>
          </a:prstGeom>
          <a:ln>
            <a:noFill/>
          </a:ln>
          <a:effectLst/>
          <a:extLst>
            <a:ext uri="{53640926-AAD7-44D8-BBD7-CCE9431645EC}">
              <a14:shadowObscured xmlns:a14="http://schemas.microsoft.com/office/drawing/2010/main"/>
            </a:ext>
          </a:extLst>
        </p:spPr>
      </p:pic>
      <p:sp>
        <p:nvSpPr>
          <p:cNvPr id="8" name="TextBox 7"/>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62" name="Shape 262"/>
          <p:cNvSpPr>
            <a:spLocks noGrp="1"/>
          </p:cNvSpPr>
          <p:nvPr>
            <p:ph type="body" idx="4294967295"/>
          </p:nvPr>
        </p:nvSpPr>
        <p:spPr>
          <a:xfrm>
            <a:off x="831694" y="1460934"/>
            <a:ext cx="10664851" cy="4704339"/>
          </a:xfrm>
          <a:prstGeom prst="rect">
            <a:avLst/>
          </a:prstGeom>
        </p:spPr>
        <p:txBody>
          <a:bodyPr>
            <a:normAutofit fontScale="92500" lnSpcReduction="20000"/>
          </a:bodyPr>
          <a:lstStyle/>
          <a:p>
            <a:pPr marL="0" indent="0" algn="just">
              <a:lnSpc>
                <a:spcPct val="150000"/>
              </a:lnSpc>
              <a:buNone/>
              <a:defRPr sz="2200" b="1"/>
            </a:pPr>
            <a:r>
              <a:rPr dirty="0" smtClean="0">
                <a:latin typeface="+mn-lt"/>
              </a:rPr>
              <a:t>C</a:t>
            </a:r>
            <a:r>
              <a:rPr dirty="0">
                <a:latin typeface="+mn-lt"/>
              </a:rPr>
              <a:t>. Burges, T. </a:t>
            </a:r>
            <a:r>
              <a:rPr dirty="0" err="1">
                <a:latin typeface="+mn-lt"/>
              </a:rPr>
              <a:t>Shaked</a:t>
            </a:r>
            <a:r>
              <a:rPr dirty="0">
                <a:latin typeface="+mn-lt"/>
              </a:rPr>
              <a:t>, E. </a:t>
            </a:r>
            <a:r>
              <a:rPr dirty="0" err="1">
                <a:latin typeface="+mn-lt"/>
              </a:rPr>
              <a:t>Renshaw</a:t>
            </a:r>
            <a:r>
              <a:rPr dirty="0">
                <a:latin typeface="+mn-lt"/>
              </a:rPr>
              <a:t>, A. Lazier, M. Deeds, N. Hamilton and G. Hullender, </a:t>
            </a:r>
            <a:r>
              <a:rPr dirty="0" smtClean="0">
                <a:latin typeface="+mn-lt"/>
              </a:rPr>
              <a:t>"</a:t>
            </a:r>
            <a:r>
              <a:rPr dirty="0">
                <a:latin typeface="+mn-lt"/>
              </a:rPr>
              <a:t>Learning to Rank Using Gradient Descent," in ICML '05 Proceedings of the 22nd </a:t>
            </a:r>
            <a:r>
              <a:rPr lang="en-IN" dirty="0" smtClean="0">
                <a:latin typeface="+mn-lt"/>
              </a:rPr>
              <a:t>I</a:t>
            </a:r>
            <a:r>
              <a:rPr dirty="0" err="1" smtClean="0">
                <a:latin typeface="+mn-lt"/>
              </a:rPr>
              <a:t>nternational</a:t>
            </a:r>
            <a:r>
              <a:rPr dirty="0" smtClean="0">
                <a:latin typeface="+mn-lt"/>
              </a:rPr>
              <a:t> </a:t>
            </a:r>
            <a:r>
              <a:rPr dirty="0">
                <a:latin typeface="+mn-lt"/>
              </a:rPr>
              <a:t>conference on Machine Learning, New York, NY, USA, 2005. </a:t>
            </a:r>
          </a:p>
          <a:p>
            <a:pPr>
              <a:lnSpc>
                <a:spcPct val="150000"/>
              </a:lnSpc>
            </a:pPr>
            <a:r>
              <a:rPr dirty="0">
                <a:latin typeface="+mn-lt"/>
              </a:rPr>
              <a:t>Any system that presents results to a user, ordered by a utility function that the user cares about, is performing a ranking function.</a:t>
            </a:r>
          </a:p>
          <a:p>
            <a:pPr>
              <a:lnSpc>
                <a:spcPct val="150000"/>
              </a:lnSpc>
            </a:pPr>
            <a:r>
              <a:rPr dirty="0">
                <a:latin typeface="+mn-lt"/>
              </a:rPr>
              <a:t>Proposes a simple probabilistic cost function, and introduces </a:t>
            </a:r>
            <a:r>
              <a:rPr dirty="0" err="1">
                <a:latin typeface="+mn-lt"/>
              </a:rPr>
              <a:t>Ranknet</a:t>
            </a:r>
            <a:r>
              <a:rPr dirty="0">
                <a:latin typeface="+mn-lt"/>
              </a:rPr>
              <a:t> which is used in the learning to rank algorithm.</a:t>
            </a:r>
          </a:p>
          <a:p>
            <a:pPr>
              <a:lnSpc>
                <a:spcPct val="150000"/>
              </a:lnSpc>
            </a:pPr>
            <a:r>
              <a:rPr dirty="0">
                <a:latin typeface="+mn-lt"/>
              </a:rPr>
              <a:t>Overcomes the problems faced in Ordinal Regression functions.</a:t>
            </a:r>
          </a:p>
          <a:p>
            <a:pPr>
              <a:lnSpc>
                <a:spcPct val="150000"/>
              </a:lnSpc>
            </a:pPr>
            <a:r>
              <a:rPr dirty="0">
                <a:latin typeface="+mn-lt"/>
              </a:rPr>
              <a:t>Labelling is used based on relevance of the query to the output i.e., “excellent match”, “good match”, etc.</a:t>
            </a:r>
          </a:p>
        </p:txBody>
      </p:sp>
      <p:sp>
        <p:nvSpPr>
          <p:cNvPr id="261" name="Shape 261"/>
          <p:cNvSpPr>
            <a:spLocks noGrp="1"/>
          </p:cNvSpPr>
          <p:nvPr>
            <p:ph type="title" idx="4294967295"/>
          </p:nvPr>
        </p:nvSpPr>
        <p:spPr>
          <a:xfrm>
            <a:off x="1363519" y="651164"/>
            <a:ext cx="9601200" cy="698933"/>
          </a:xfrm>
          <a:prstGeom prst="rect">
            <a:avLst/>
          </a:prstGeom>
        </p:spPr>
        <p:txBody>
          <a:bodyPr>
            <a:noAutofit/>
          </a:bodyPr>
          <a:lstStyle>
            <a:lvl1pPr algn="l">
              <a:defRPr i="1" u="sng">
                <a:solidFill>
                  <a:srgbClr val="EF53A5"/>
                </a:solidFill>
              </a:defRPr>
            </a:lvl1pPr>
          </a:lstStyle>
          <a:p>
            <a:pPr algn="ctr"/>
            <a:r>
              <a:rPr dirty="0"/>
              <a:t>Literature Survey  (Contd..) </a:t>
            </a:r>
          </a:p>
        </p:txBody>
      </p:sp>
      <p:sp>
        <p:nvSpPr>
          <p:cNvPr id="264" name="Shape 264"/>
          <p:cNvSpPr/>
          <p:nvPr/>
        </p:nvSpPr>
        <p:spPr>
          <a:xfrm>
            <a:off x="107692" y="3108144"/>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4</a:t>
            </a:r>
            <a:endParaRPr dirty="0"/>
          </a:p>
        </p:txBody>
      </p:sp>
      <p:sp>
        <p:nvSpPr>
          <p:cNvPr id="265" name="Shape 265"/>
          <p:cNvSpPr/>
          <p:nvPr/>
        </p:nvSpPr>
        <p:spPr>
          <a:xfrm>
            <a:off x="11563090" y="3108144"/>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4</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67" name="Shape 267"/>
          <p:cNvSpPr>
            <a:spLocks noGrp="1"/>
          </p:cNvSpPr>
          <p:nvPr>
            <p:ph type="title"/>
          </p:nvPr>
        </p:nvSpPr>
        <p:spPr>
          <a:xfrm>
            <a:off x="1295400" y="956732"/>
            <a:ext cx="9601198" cy="723839"/>
          </a:xfrm>
          <a:prstGeom prst="rect">
            <a:avLst/>
          </a:prstGeom>
        </p:spPr>
        <p:txBody>
          <a:bodyPr>
            <a:noAutofit/>
          </a:bodyPr>
          <a:lstStyle>
            <a:lvl1pPr algn="l">
              <a:defRPr sz="3900" i="1" u="sng">
                <a:solidFill>
                  <a:srgbClr val="EF53A5"/>
                </a:solidFill>
              </a:defRPr>
            </a:lvl1pPr>
          </a:lstStyle>
          <a:p>
            <a:pPr algn="ctr"/>
            <a:r>
              <a:rPr sz="4400" dirty="0"/>
              <a:t>Literature Survey (Contd..)</a:t>
            </a:r>
          </a:p>
        </p:txBody>
      </p:sp>
      <p:sp>
        <p:nvSpPr>
          <p:cNvPr id="268" name="Shape 268"/>
          <p:cNvSpPr>
            <a:spLocks noGrp="1"/>
          </p:cNvSpPr>
          <p:nvPr>
            <p:ph type="body" idx="1"/>
          </p:nvPr>
        </p:nvSpPr>
        <p:spPr>
          <a:xfrm>
            <a:off x="945003" y="1863624"/>
            <a:ext cx="10301992" cy="4024557"/>
          </a:xfrm>
          <a:prstGeom prst="rect">
            <a:avLst/>
          </a:prstGeom>
        </p:spPr>
        <p:txBody>
          <a:bodyPr>
            <a:normAutofit lnSpcReduction="10000"/>
          </a:bodyPr>
          <a:lstStyle/>
          <a:p>
            <a:pPr marL="0" indent="0">
              <a:lnSpc>
                <a:spcPct val="150000"/>
              </a:lnSpc>
              <a:buSzTx/>
              <a:buNone/>
              <a:defRPr b="1"/>
            </a:pPr>
            <a:r>
              <a:rPr sz="2000" dirty="0">
                <a:latin typeface="+mn-lt"/>
              </a:rPr>
              <a:t>The Lemur project – Wiki – </a:t>
            </a:r>
            <a:r>
              <a:rPr sz="2000" dirty="0" err="1">
                <a:latin typeface="+mn-lt"/>
              </a:rPr>
              <a:t>RankLib</a:t>
            </a:r>
            <a:r>
              <a:rPr sz="2000" dirty="0">
                <a:latin typeface="+mn-lt"/>
              </a:rPr>
              <a:t> </a:t>
            </a:r>
            <a:r>
              <a:rPr sz="2000" b="0" dirty="0">
                <a:latin typeface="+mn-lt"/>
              </a:rPr>
              <a:t>[online</a:t>
            </a:r>
            <a:r>
              <a:rPr sz="2000" b="0" dirty="0" smtClean="0">
                <a:latin typeface="+mn-lt"/>
              </a:rPr>
              <a:t>]</a:t>
            </a:r>
            <a:r>
              <a:rPr sz="2000" dirty="0" smtClean="0">
                <a:latin typeface="+mn-lt"/>
              </a:rPr>
              <a:t>.</a:t>
            </a:r>
            <a:endParaRPr sz="2000" dirty="0">
              <a:latin typeface="+mn-lt"/>
            </a:endParaRPr>
          </a:p>
          <a:p>
            <a:pPr marL="742950" lvl="1" indent="-285750">
              <a:lnSpc>
                <a:spcPct val="150000"/>
              </a:lnSpc>
            </a:pPr>
            <a:r>
              <a:rPr sz="2000" dirty="0" err="1">
                <a:latin typeface="+mn-lt"/>
              </a:rPr>
              <a:t>RankLib</a:t>
            </a:r>
            <a:r>
              <a:rPr sz="2000" dirty="0">
                <a:latin typeface="+mn-lt"/>
              </a:rPr>
              <a:t> is a library of learning to rank algorithms. Currently eight popular algorithms have been implemented.</a:t>
            </a:r>
          </a:p>
          <a:p>
            <a:pPr marL="742950" lvl="1" indent="-285750">
              <a:lnSpc>
                <a:spcPct val="150000"/>
              </a:lnSpc>
            </a:pPr>
            <a:r>
              <a:rPr sz="2000" dirty="0">
                <a:latin typeface="+mn-lt"/>
              </a:rPr>
              <a:t>It also implements many retrieval metrics as well as provides many ways to carry out evaluation.</a:t>
            </a:r>
          </a:p>
          <a:p>
            <a:pPr marL="742950" lvl="1" indent="-285750">
              <a:lnSpc>
                <a:spcPct val="150000"/>
              </a:lnSpc>
            </a:pPr>
            <a:r>
              <a:rPr sz="2000" dirty="0">
                <a:latin typeface="+mn-lt"/>
              </a:rPr>
              <a:t>Acquires Datasets from the LETOR Database. </a:t>
            </a:r>
          </a:p>
          <a:p>
            <a:pPr marL="742950" lvl="1" indent="-285750">
              <a:lnSpc>
                <a:spcPct val="150000"/>
              </a:lnSpc>
            </a:pPr>
            <a:r>
              <a:rPr sz="2000" dirty="0">
                <a:latin typeface="+mn-lt"/>
              </a:rPr>
              <a:t>LETOR is a package of benchmark data sets for research on Learning </a:t>
            </a:r>
            <a:r>
              <a:rPr lang="en-IN" sz="2000" dirty="0" smtClean="0">
                <a:latin typeface="+mn-lt"/>
              </a:rPr>
              <a:t>to</a:t>
            </a:r>
            <a:r>
              <a:rPr sz="2000" dirty="0" smtClean="0">
                <a:latin typeface="+mn-lt"/>
              </a:rPr>
              <a:t> </a:t>
            </a:r>
            <a:r>
              <a:rPr sz="2000" dirty="0">
                <a:latin typeface="+mn-lt"/>
              </a:rPr>
              <a:t>Rank.</a:t>
            </a:r>
          </a:p>
        </p:txBody>
      </p:sp>
      <p:sp>
        <p:nvSpPr>
          <p:cNvPr id="270" name="Shape 270"/>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5</a:t>
            </a:r>
            <a:endParaRPr dirty="0"/>
          </a:p>
        </p:txBody>
      </p:sp>
      <p:sp>
        <p:nvSpPr>
          <p:cNvPr id="271" name="Shape 271"/>
          <p:cNvSpPr/>
          <p:nvPr/>
        </p:nvSpPr>
        <p:spPr>
          <a:xfrm>
            <a:off x="11544747"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5</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73" name="Shape 273"/>
          <p:cNvSpPr>
            <a:spLocks noGrp="1"/>
          </p:cNvSpPr>
          <p:nvPr>
            <p:ph type="body" sz="half" idx="1"/>
          </p:nvPr>
        </p:nvSpPr>
        <p:spPr>
          <a:xfrm>
            <a:off x="1474804" y="2778349"/>
            <a:ext cx="9198590" cy="3244036"/>
          </a:xfrm>
          <a:prstGeom prst="rect">
            <a:avLst/>
          </a:prstGeom>
        </p:spPr>
        <p:txBody>
          <a:bodyPr>
            <a:noAutofit/>
          </a:bodyPr>
          <a:lstStyle/>
          <a:p>
            <a:pPr>
              <a:lnSpc>
                <a:spcPct val="150000"/>
              </a:lnSpc>
              <a:defRPr sz="2800"/>
            </a:pPr>
            <a:r>
              <a:rPr sz="2000" dirty="0" smtClean="0">
                <a:latin typeface="+mn-lt"/>
              </a:rPr>
              <a:t>Design </a:t>
            </a:r>
            <a:r>
              <a:rPr sz="2000" dirty="0">
                <a:latin typeface="+mn-lt"/>
              </a:rPr>
              <a:t>of Ranking Algorithm</a:t>
            </a:r>
          </a:p>
          <a:p>
            <a:pPr>
              <a:lnSpc>
                <a:spcPct val="150000"/>
              </a:lnSpc>
              <a:defRPr sz="2800"/>
            </a:pPr>
            <a:r>
              <a:rPr sz="2000" dirty="0">
                <a:latin typeface="+mn-lt"/>
              </a:rPr>
              <a:t>Cannot extrapolate</a:t>
            </a:r>
          </a:p>
          <a:p>
            <a:pPr>
              <a:lnSpc>
                <a:spcPct val="150000"/>
              </a:lnSpc>
              <a:defRPr sz="2800"/>
            </a:pPr>
            <a:r>
              <a:rPr sz="2000" dirty="0">
                <a:latin typeface="+mn-lt"/>
              </a:rPr>
              <a:t>Requires slow and Extensive training</a:t>
            </a:r>
          </a:p>
          <a:p>
            <a:pPr>
              <a:lnSpc>
                <a:spcPct val="150000"/>
              </a:lnSpc>
              <a:defRPr sz="2800"/>
            </a:pPr>
            <a:r>
              <a:rPr sz="2000" dirty="0">
                <a:latin typeface="+mn-lt"/>
              </a:rPr>
              <a:t>Design of Prediction Algorithm</a:t>
            </a:r>
          </a:p>
        </p:txBody>
      </p:sp>
      <p:sp>
        <p:nvSpPr>
          <p:cNvPr id="275" name="Shape 275"/>
          <p:cNvSpPr/>
          <p:nvPr/>
        </p:nvSpPr>
        <p:spPr>
          <a:xfrm>
            <a:off x="1693392" y="1202650"/>
            <a:ext cx="8761415"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Autofit/>
          </a:bodyPr>
          <a:lstStyle>
            <a:lvl1pPr>
              <a:defRPr sz="3600" i="1" u="sng">
                <a:solidFill>
                  <a:srgbClr val="EF53A5"/>
                </a:solidFill>
              </a:defRPr>
            </a:lvl1pPr>
          </a:lstStyle>
          <a:p>
            <a:pPr algn="ctr"/>
            <a:r>
              <a:rPr sz="4400" dirty="0"/>
              <a:t>Issues and Challenges</a:t>
            </a:r>
          </a:p>
        </p:txBody>
      </p:sp>
      <p:sp>
        <p:nvSpPr>
          <p:cNvPr id="276" name="Shape 276"/>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6</a:t>
            </a:r>
            <a:endParaRPr dirty="0"/>
          </a:p>
        </p:txBody>
      </p:sp>
      <p:sp>
        <p:nvSpPr>
          <p:cNvPr id="277" name="Shape 277"/>
          <p:cNvSpPr/>
          <p:nvPr/>
        </p:nvSpPr>
        <p:spPr>
          <a:xfrm>
            <a:off x="11465135"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6</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9" name="Shape 279"/>
          <p:cNvSpPr>
            <a:spLocks noGrp="1"/>
          </p:cNvSpPr>
          <p:nvPr>
            <p:ph type="title"/>
          </p:nvPr>
        </p:nvSpPr>
        <p:spPr>
          <a:xfrm>
            <a:off x="1382641" y="1115509"/>
            <a:ext cx="9601198" cy="778429"/>
          </a:xfrm>
          <a:prstGeom prst="rect">
            <a:avLst/>
          </a:prstGeom>
        </p:spPr>
        <p:txBody>
          <a:bodyPr>
            <a:normAutofit/>
          </a:bodyPr>
          <a:lstStyle>
            <a:lvl1pPr>
              <a:defRPr i="1" u="sng">
                <a:solidFill>
                  <a:srgbClr val="EF53A5"/>
                </a:solidFill>
              </a:defRPr>
            </a:lvl1pPr>
          </a:lstStyle>
          <a:p>
            <a:r>
              <a:rPr dirty="0"/>
              <a:t>Problem Definition</a:t>
            </a:r>
          </a:p>
        </p:txBody>
      </p:sp>
      <p:sp>
        <p:nvSpPr>
          <p:cNvPr id="280" name="Shape 280"/>
          <p:cNvSpPr>
            <a:spLocks noGrp="1"/>
          </p:cNvSpPr>
          <p:nvPr>
            <p:ph type="body" sz="half" idx="1"/>
          </p:nvPr>
        </p:nvSpPr>
        <p:spPr>
          <a:xfrm>
            <a:off x="1382641" y="2676695"/>
            <a:ext cx="9598905" cy="3365502"/>
          </a:xfrm>
          <a:prstGeom prst="rect">
            <a:avLst/>
          </a:prstGeom>
        </p:spPr>
        <p:txBody>
          <a:bodyPr>
            <a:normAutofit/>
          </a:bodyPr>
          <a:lstStyle/>
          <a:p>
            <a:pPr>
              <a:lnSpc>
                <a:spcPct val="150000"/>
              </a:lnSpc>
            </a:pPr>
            <a:r>
              <a:rPr lang="en-IN" dirty="0" smtClean="0">
                <a:latin typeface="+mn-lt"/>
              </a:rPr>
              <a:t>To </a:t>
            </a:r>
            <a:r>
              <a:rPr lang="en-IN" dirty="0">
                <a:latin typeface="+mn-lt"/>
              </a:rPr>
              <a:t>develop a Mobile Game Prediction System for top mobile games prediction and providing the range of downloads and estimated Ranking for the games along with the trends and traits of the top games, thereby enabling the developers to design a good game with ease. </a:t>
            </a:r>
            <a:endParaRPr dirty="0">
              <a:latin typeface="+mn-lt"/>
            </a:endParaRPr>
          </a:p>
        </p:txBody>
      </p:sp>
      <p:sp>
        <p:nvSpPr>
          <p:cNvPr id="282" name="Shape 282"/>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7</a:t>
            </a:r>
            <a:endParaRPr dirty="0"/>
          </a:p>
        </p:txBody>
      </p:sp>
      <p:sp>
        <p:nvSpPr>
          <p:cNvPr id="283" name="Shape 283"/>
          <p:cNvSpPr/>
          <p:nvPr/>
        </p:nvSpPr>
        <p:spPr>
          <a:xfrm>
            <a:off x="11465135"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7</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85" name="Shape 285"/>
          <p:cNvSpPr>
            <a:spLocks noGrp="1"/>
          </p:cNvSpPr>
          <p:nvPr>
            <p:ph type="title"/>
          </p:nvPr>
        </p:nvSpPr>
        <p:spPr>
          <a:xfrm>
            <a:off x="1336965" y="1237718"/>
            <a:ext cx="9601198" cy="737487"/>
          </a:xfrm>
          <a:prstGeom prst="rect">
            <a:avLst/>
          </a:prstGeom>
        </p:spPr>
        <p:txBody>
          <a:bodyPr>
            <a:noAutofit/>
          </a:bodyPr>
          <a:lstStyle>
            <a:lvl1pPr>
              <a:defRPr sz="3900" i="1" u="sng">
                <a:solidFill>
                  <a:srgbClr val="EF53A5"/>
                </a:solidFill>
              </a:defRPr>
            </a:lvl1pPr>
          </a:lstStyle>
          <a:p>
            <a:r>
              <a:rPr sz="4400" dirty="0"/>
              <a:t>Modules</a:t>
            </a:r>
          </a:p>
        </p:txBody>
      </p:sp>
      <p:sp>
        <p:nvSpPr>
          <p:cNvPr id="286" name="Shape 286"/>
          <p:cNvSpPr>
            <a:spLocks noGrp="1"/>
          </p:cNvSpPr>
          <p:nvPr>
            <p:ph type="body" sz="half" idx="1"/>
          </p:nvPr>
        </p:nvSpPr>
        <p:spPr>
          <a:xfrm>
            <a:off x="1394398" y="2748985"/>
            <a:ext cx="9486331" cy="3348631"/>
          </a:xfrm>
          <a:prstGeom prst="rect">
            <a:avLst/>
          </a:prstGeom>
        </p:spPr>
        <p:txBody>
          <a:bodyPr/>
          <a:lstStyle/>
          <a:p>
            <a:pPr lvl="2">
              <a:lnSpc>
                <a:spcPct val="150000"/>
              </a:lnSpc>
            </a:pPr>
            <a:r>
              <a:rPr dirty="0" smtClean="0">
                <a:latin typeface="+mn-lt"/>
              </a:rPr>
              <a:t>Data Collector</a:t>
            </a:r>
          </a:p>
          <a:p>
            <a:pPr lvl="2">
              <a:lnSpc>
                <a:spcPct val="150000"/>
              </a:lnSpc>
            </a:pPr>
            <a:r>
              <a:rPr dirty="0" smtClean="0">
                <a:latin typeface="+mn-lt"/>
              </a:rPr>
              <a:t>Ranking System</a:t>
            </a:r>
            <a:endParaRPr lang="en-IN" dirty="0" smtClean="0">
              <a:latin typeface="+mn-lt"/>
            </a:endParaRPr>
          </a:p>
          <a:p>
            <a:pPr lvl="2">
              <a:lnSpc>
                <a:spcPct val="150000"/>
              </a:lnSpc>
            </a:pPr>
            <a:r>
              <a:rPr dirty="0" smtClean="0">
                <a:latin typeface="+mn-lt"/>
              </a:rPr>
              <a:t>Predictor</a:t>
            </a:r>
            <a:endParaRPr dirty="0">
              <a:latin typeface="+mn-lt"/>
            </a:endParaRPr>
          </a:p>
        </p:txBody>
      </p:sp>
      <p:sp>
        <p:nvSpPr>
          <p:cNvPr id="288" name="Shape 288"/>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8</a:t>
            </a:r>
            <a:endParaRPr dirty="0"/>
          </a:p>
        </p:txBody>
      </p:sp>
      <p:sp>
        <p:nvSpPr>
          <p:cNvPr id="289" name="Shape 289"/>
          <p:cNvSpPr/>
          <p:nvPr/>
        </p:nvSpPr>
        <p:spPr>
          <a:xfrm>
            <a:off x="11465135"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8</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1" name="Shape 291"/>
          <p:cNvSpPr>
            <a:spLocks noGrp="1"/>
          </p:cNvSpPr>
          <p:nvPr>
            <p:ph type="title" idx="4294967295"/>
          </p:nvPr>
        </p:nvSpPr>
        <p:spPr>
          <a:xfrm>
            <a:off x="1326591" y="784694"/>
            <a:ext cx="9601200" cy="628650"/>
          </a:xfrm>
          <a:prstGeom prst="rect">
            <a:avLst/>
          </a:prstGeom>
        </p:spPr>
        <p:txBody>
          <a:bodyPr>
            <a:noAutofit/>
          </a:bodyPr>
          <a:lstStyle>
            <a:lvl1pPr defTabSz="452627">
              <a:defRPr sz="3861" i="1" u="sng">
                <a:solidFill>
                  <a:srgbClr val="EF53A5"/>
                </a:solidFill>
              </a:defRPr>
            </a:lvl1pPr>
          </a:lstStyle>
          <a:p>
            <a:r>
              <a:rPr sz="4400" dirty="0"/>
              <a:t>Architecture</a:t>
            </a:r>
          </a:p>
        </p:txBody>
      </p:sp>
      <p:sp>
        <p:nvSpPr>
          <p:cNvPr id="293" name="Shape 293"/>
          <p:cNvSpPr/>
          <p:nvPr/>
        </p:nvSpPr>
        <p:spPr>
          <a:xfrm>
            <a:off x="1154293" y="2187418"/>
            <a:ext cx="1614394" cy="828330"/>
          </a:xfrm>
          <a:prstGeom prst="rect">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294" name="Shape 294"/>
          <p:cNvSpPr/>
          <p:nvPr/>
        </p:nvSpPr>
        <p:spPr>
          <a:xfrm>
            <a:off x="3963620" y="2103908"/>
            <a:ext cx="1614393" cy="828330"/>
          </a:xfrm>
          <a:prstGeom prst="rect">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295" name="Shape 295"/>
          <p:cNvSpPr/>
          <p:nvPr/>
        </p:nvSpPr>
        <p:spPr>
          <a:xfrm>
            <a:off x="1601809" y="3548574"/>
            <a:ext cx="3252839" cy="820195"/>
          </a:xfrm>
          <a:prstGeom prst="roundRect">
            <a:avLst>
              <a:gd name="adj" fmla="val 23226"/>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296" name="Shape 296"/>
          <p:cNvSpPr/>
          <p:nvPr/>
        </p:nvSpPr>
        <p:spPr>
          <a:xfrm>
            <a:off x="6658465" y="1933796"/>
            <a:ext cx="1693569" cy="339256"/>
          </a:xfrm>
          <a:custGeom>
            <a:avLst/>
            <a:gdLst/>
            <a:ahLst/>
            <a:cxnLst>
              <a:cxn ang="0">
                <a:pos x="wd2" y="hd2"/>
              </a:cxn>
              <a:cxn ang="5400000">
                <a:pos x="wd2" y="hd2"/>
              </a:cxn>
              <a:cxn ang="10800000">
                <a:pos x="wd2" y="hd2"/>
              </a:cxn>
              <a:cxn ang="16200000">
                <a:pos x="wd2" y="hd2"/>
              </a:cxn>
            </a:cxnLst>
            <a:rect l="0" t="0" r="r" b="b"/>
            <a:pathLst>
              <a:path w="21600" h="21076" extrusionOk="0">
                <a:moveTo>
                  <a:pt x="0" y="11519"/>
                </a:moveTo>
                <a:cubicBezTo>
                  <a:pt x="3318" y="17760"/>
                  <a:pt x="6841" y="20998"/>
                  <a:pt x="10398" y="21075"/>
                </a:cubicBezTo>
                <a:cubicBezTo>
                  <a:pt x="14238" y="21159"/>
                  <a:pt x="18045" y="17558"/>
                  <a:pt x="21600" y="10477"/>
                </a:cubicBezTo>
                <a:cubicBezTo>
                  <a:pt x="18045" y="3117"/>
                  <a:pt x="14208" y="-441"/>
                  <a:pt x="10346" y="44"/>
                </a:cubicBezTo>
                <a:cubicBezTo>
                  <a:pt x="6776" y="492"/>
                  <a:pt x="3259" y="4393"/>
                  <a:pt x="0" y="11519"/>
                </a:cubicBezTo>
                <a:close/>
              </a:path>
            </a:pathLst>
          </a:cu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lstStyle/>
          <a:p>
            <a:endParaRPr/>
          </a:p>
        </p:txBody>
      </p:sp>
      <p:sp>
        <p:nvSpPr>
          <p:cNvPr id="297" name="Shape 297"/>
          <p:cNvSpPr/>
          <p:nvPr/>
        </p:nvSpPr>
        <p:spPr>
          <a:xfrm flipH="1" flipV="1">
            <a:off x="8345089" y="2128720"/>
            <a:ext cx="1465" cy="920327"/>
          </a:xfrm>
          <a:prstGeom prst="line">
            <a:avLst/>
          </a:prstGeom>
          <a:ln w="19050" cap="rnd">
            <a:solidFill>
              <a:schemeClr val="accent1"/>
            </a:solidFill>
          </a:ln>
        </p:spPr>
        <p:txBody>
          <a:bodyPr lIns="45719" rIns="45719"/>
          <a:lstStyle/>
          <a:p>
            <a:endParaRPr/>
          </a:p>
        </p:txBody>
      </p:sp>
      <p:sp>
        <p:nvSpPr>
          <p:cNvPr id="298" name="Shape 298"/>
          <p:cNvSpPr/>
          <p:nvPr/>
        </p:nvSpPr>
        <p:spPr>
          <a:xfrm>
            <a:off x="6666711" y="2141420"/>
            <a:ext cx="3" cy="920327"/>
          </a:xfrm>
          <a:prstGeom prst="line">
            <a:avLst/>
          </a:prstGeom>
          <a:ln w="19050" cap="rnd">
            <a:solidFill>
              <a:schemeClr val="accent1"/>
            </a:solidFill>
          </a:ln>
        </p:spPr>
        <p:txBody>
          <a:bodyPr lIns="45719" rIns="45719"/>
          <a:lstStyle/>
          <a:p>
            <a:endParaRPr/>
          </a:p>
        </p:txBody>
      </p:sp>
      <p:sp>
        <p:nvSpPr>
          <p:cNvPr id="299" name="Shape 299"/>
          <p:cNvSpPr/>
          <p:nvPr/>
        </p:nvSpPr>
        <p:spPr>
          <a:xfrm>
            <a:off x="6675487" y="3038524"/>
            <a:ext cx="1692290" cy="176407"/>
          </a:xfrm>
          <a:custGeom>
            <a:avLst/>
            <a:gdLst/>
            <a:ahLst/>
            <a:cxnLst>
              <a:cxn ang="0">
                <a:pos x="wd2" y="hd2"/>
              </a:cxn>
              <a:cxn ang="5400000">
                <a:pos x="wd2" y="hd2"/>
              </a:cxn>
              <a:cxn ang="10800000">
                <a:pos x="wd2" y="hd2"/>
              </a:cxn>
              <a:cxn ang="16200000">
                <a:pos x="wd2" y="hd2"/>
              </a:cxn>
            </a:cxnLst>
            <a:rect l="0" t="0" r="r" b="b"/>
            <a:pathLst>
              <a:path w="21600" h="21300" extrusionOk="0">
                <a:moveTo>
                  <a:pt x="0" y="1959"/>
                </a:moveTo>
                <a:cubicBezTo>
                  <a:pt x="3431" y="15032"/>
                  <a:pt x="7101" y="21600"/>
                  <a:pt x="10800" y="21290"/>
                </a:cubicBezTo>
                <a:cubicBezTo>
                  <a:pt x="14513" y="20978"/>
                  <a:pt x="18183" y="13744"/>
                  <a:pt x="21600" y="0"/>
                </a:cubicBezTo>
              </a:path>
            </a:pathLst>
          </a:custGeom>
          <a:ln w="19050" cap="rnd">
            <a:solidFill>
              <a:schemeClr val="accent1"/>
            </a:solidFill>
          </a:ln>
        </p:spPr>
        <p:txBody>
          <a:bodyPr lIns="45719" rIns="45719"/>
          <a:lstStyle/>
          <a:p>
            <a:endParaRPr/>
          </a:p>
        </p:txBody>
      </p:sp>
      <p:sp>
        <p:nvSpPr>
          <p:cNvPr id="300" name="Shape 300"/>
          <p:cNvSpPr/>
          <p:nvPr/>
        </p:nvSpPr>
        <p:spPr>
          <a:xfrm>
            <a:off x="6423954" y="3655300"/>
            <a:ext cx="2195354" cy="581223"/>
          </a:xfrm>
          <a:prstGeom prst="rect">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301" name="Shape 301"/>
          <p:cNvSpPr/>
          <p:nvPr/>
        </p:nvSpPr>
        <p:spPr>
          <a:xfrm>
            <a:off x="9043375" y="3601954"/>
            <a:ext cx="2406193" cy="687917"/>
          </a:xfrm>
          <a:prstGeom prst="roundRect">
            <a:avLst>
              <a:gd name="adj" fmla="val 27284"/>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302" name="Shape 302"/>
          <p:cNvSpPr/>
          <p:nvPr/>
        </p:nvSpPr>
        <p:spPr>
          <a:xfrm>
            <a:off x="8341341" y="5169394"/>
            <a:ext cx="2195354" cy="683682"/>
          </a:xfrm>
          <a:prstGeom prst="rect">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303" name="Shape 303"/>
          <p:cNvSpPr/>
          <p:nvPr/>
        </p:nvSpPr>
        <p:spPr>
          <a:xfrm>
            <a:off x="4567496" y="5076259"/>
            <a:ext cx="2592986" cy="898998"/>
          </a:xfrm>
          <a:prstGeom prst="roundRect">
            <a:avLst>
              <a:gd name="adj" fmla="val 21190"/>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304" name="Shape 304"/>
          <p:cNvSpPr/>
          <p:nvPr/>
        </p:nvSpPr>
        <p:spPr>
          <a:xfrm>
            <a:off x="1329180" y="2435212"/>
            <a:ext cx="1094977"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Data Explorer</a:t>
            </a:r>
          </a:p>
        </p:txBody>
      </p:sp>
      <p:sp>
        <p:nvSpPr>
          <p:cNvPr id="305" name="Shape 305"/>
          <p:cNvSpPr/>
          <p:nvPr/>
        </p:nvSpPr>
        <p:spPr>
          <a:xfrm>
            <a:off x="4283056" y="2364401"/>
            <a:ext cx="848591"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Data Filter</a:t>
            </a:r>
          </a:p>
        </p:txBody>
      </p:sp>
      <p:sp>
        <p:nvSpPr>
          <p:cNvPr id="306" name="Shape 306"/>
          <p:cNvSpPr/>
          <p:nvPr/>
        </p:nvSpPr>
        <p:spPr>
          <a:xfrm>
            <a:off x="6860457" y="2502117"/>
            <a:ext cx="997568"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Data Storage</a:t>
            </a:r>
          </a:p>
        </p:txBody>
      </p:sp>
      <p:sp>
        <p:nvSpPr>
          <p:cNvPr id="307" name="Shape 307"/>
          <p:cNvSpPr/>
          <p:nvPr/>
        </p:nvSpPr>
        <p:spPr>
          <a:xfrm>
            <a:off x="1844717" y="3792239"/>
            <a:ext cx="2351730"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Feature Extraction and Selection</a:t>
            </a:r>
          </a:p>
        </p:txBody>
      </p:sp>
      <p:sp>
        <p:nvSpPr>
          <p:cNvPr id="308" name="Shape 308"/>
          <p:cNvSpPr/>
          <p:nvPr/>
        </p:nvSpPr>
        <p:spPr>
          <a:xfrm>
            <a:off x="6696286" y="3792239"/>
            <a:ext cx="1329815"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Ranking Learning</a:t>
            </a:r>
          </a:p>
        </p:txBody>
      </p:sp>
      <p:sp>
        <p:nvSpPr>
          <p:cNvPr id="309" name="Shape 309"/>
          <p:cNvSpPr/>
          <p:nvPr/>
        </p:nvSpPr>
        <p:spPr>
          <a:xfrm>
            <a:off x="9548052" y="3792239"/>
            <a:ext cx="1159655"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Ranking Model</a:t>
            </a:r>
          </a:p>
        </p:txBody>
      </p:sp>
      <p:sp>
        <p:nvSpPr>
          <p:cNvPr id="310" name="Shape 310"/>
          <p:cNvSpPr/>
          <p:nvPr/>
        </p:nvSpPr>
        <p:spPr>
          <a:xfrm>
            <a:off x="5312971" y="5325814"/>
            <a:ext cx="925560" cy="358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r>
              <a:t>Predictor</a:t>
            </a:r>
          </a:p>
        </p:txBody>
      </p:sp>
      <p:sp>
        <p:nvSpPr>
          <p:cNvPr id="311" name="Shape 311"/>
          <p:cNvSpPr/>
          <p:nvPr/>
        </p:nvSpPr>
        <p:spPr>
          <a:xfrm>
            <a:off x="8759263" y="5357564"/>
            <a:ext cx="1140729"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Output Viewer</a:t>
            </a:r>
          </a:p>
        </p:txBody>
      </p:sp>
      <p:sp>
        <p:nvSpPr>
          <p:cNvPr id="312" name="Shape 312"/>
          <p:cNvSpPr/>
          <p:nvPr/>
        </p:nvSpPr>
        <p:spPr>
          <a:xfrm>
            <a:off x="10060993" y="4838005"/>
            <a:ext cx="1469069"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vl1pPr>
          </a:lstStyle>
          <a:p>
            <a:r>
              <a:t>Prediction System</a:t>
            </a:r>
          </a:p>
        </p:txBody>
      </p:sp>
      <p:sp>
        <p:nvSpPr>
          <p:cNvPr id="313" name="Shape 313"/>
          <p:cNvSpPr/>
          <p:nvPr/>
        </p:nvSpPr>
        <p:spPr>
          <a:xfrm>
            <a:off x="958276" y="5225910"/>
            <a:ext cx="2592990" cy="570650"/>
          </a:xfrm>
          <a:prstGeom prst="rect">
            <a:avLst/>
          </a:prstGeom>
          <a:solidFill>
            <a:srgbClr val="FFFFFF"/>
          </a:solidFill>
          <a:ln w="19050" cap="rnd">
            <a:solidFill>
              <a:schemeClr val="accent1"/>
            </a:solidFill>
          </a:ln>
          <a:effectLst>
            <a:outerShdw blurRad="38100" dist="25400" dir="5400000" rotWithShape="0">
              <a:srgbClr val="000000">
                <a:alpha val="45000"/>
              </a:srgbClr>
            </a:outerShdw>
          </a:effectLst>
        </p:spPr>
        <p:txBody>
          <a:bodyPr lIns="45719" rIns="45719" anchor="ctr"/>
          <a:lstStyle/>
          <a:p>
            <a:endParaRPr/>
          </a:p>
        </p:txBody>
      </p:sp>
      <p:sp>
        <p:nvSpPr>
          <p:cNvPr id="314" name="Shape 314"/>
          <p:cNvSpPr/>
          <p:nvPr/>
        </p:nvSpPr>
        <p:spPr>
          <a:xfrm>
            <a:off x="1603711" y="5357564"/>
            <a:ext cx="1089333"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a:lvl1pPr>
          </a:lstStyle>
          <a:p>
            <a:r>
              <a:t>User Interface</a:t>
            </a:r>
          </a:p>
        </p:txBody>
      </p:sp>
      <p:sp>
        <p:nvSpPr>
          <p:cNvPr id="315" name="Shape 315"/>
          <p:cNvSpPr/>
          <p:nvPr/>
        </p:nvSpPr>
        <p:spPr>
          <a:xfrm>
            <a:off x="756916" y="1849671"/>
            <a:ext cx="1194989"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vl1pPr>
          </a:lstStyle>
          <a:p>
            <a:r>
              <a:t>Data Collector</a:t>
            </a:r>
          </a:p>
        </p:txBody>
      </p:sp>
      <p:sp>
        <p:nvSpPr>
          <p:cNvPr id="316" name="Shape 316"/>
          <p:cNvSpPr/>
          <p:nvPr/>
        </p:nvSpPr>
        <p:spPr>
          <a:xfrm>
            <a:off x="9526695" y="2103671"/>
            <a:ext cx="1333722" cy="294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1400" b="1"/>
            </a:lvl1pPr>
          </a:lstStyle>
          <a:p>
            <a:r>
              <a:t>Ranking System</a:t>
            </a:r>
          </a:p>
        </p:txBody>
      </p:sp>
      <p:sp>
        <p:nvSpPr>
          <p:cNvPr id="317" name="Shape 317"/>
          <p:cNvSpPr/>
          <p:nvPr/>
        </p:nvSpPr>
        <p:spPr>
          <a:xfrm>
            <a:off x="655092" y="4583762"/>
            <a:ext cx="10944198" cy="42432"/>
          </a:xfrm>
          <a:prstGeom prst="line">
            <a:avLst/>
          </a:prstGeom>
          <a:ln w="19050" cap="rnd">
            <a:solidFill>
              <a:schemeClr val="accent1"/>
            </a:solidFill>
          </a:ln>
        </p:spPr>
        <p:txBody>
          <a:bodyPr lIns="45719" rIns="45719"/>
          <a:lstStyle/>
          <a:p>
            <a:endParaRPr/>
          </a:p>
        </p:txBody>
      </p:sp>
      <p:sp>
        <p:nvSpPr>
          <p:cNvPr id="318" name="Shape 318"/>
          <p:cNvSpPr/>
          <p:nvPr/>
        </p:nvSpPr>
        <p:spPr>
          <a:xfrm>
            <a:off x="2778967" y="2518072"/>
            <a:ext cx="1183896" cy="2"/>
          </a:xfrm>
          <a:prstGeom prst="line">
            <a:avLst/>
          </a:prstGeom>
          <a:ln w="19050" cap="rnd">
            <a:solidFill>
              <a:schemeClr val="accent1"/>
            </a:solidFill>
            <a:tailEnd type="triangle"/>
          </a:ln>
        </p:spPr>
        <p:txBody>
          <a:bodyPr lIns="45719" rIns="45719"/>
          <a:lstStyle/>
          <a:p>
            <a:endParaRPr/>
          </a:p>
        </p:txBody>
      </p:sp>
      <p:sp>
        <p:nvSpPr>
          <p:cNvPr id="319" name="Shape 319"/>
          <p:cNvSpPr/>
          <p:nvPr/>
        </p:nvSpPr>
        <p:spPr>
          <a:xfrm>
            <a:off x="4451484" y="2903046"/>
            <a:ext cx="3" cy="663724"/>
          </a:xfrm>
          <a:prstGeom prst="line">
            <a:avLst/>
          </a:prstGeom>
          <a:ln w="19050" cap="rnd">
            <a:solidFill>
              <a:schemeClr val="accent1"/>
            </a:solidFill>
            <a:tailEnd type="triangle"/>
          </a:ln>
        </p:spPr>
        <p:txBody>
          <a:bodyPr lIns="45719" rIns="45719"/>
          <a:lstStyle/>
          <a:p>
            <a:endParaRPr/>
          </a:p>
        </p:txBody>
      </p:sp>
      <p:sp>
        <p:nvSpPr>
          <p:cNvPr id="320" name="Shape 320"/>
          <p:cNvSpPr/>
          <p:nvPr/>
        </p:nvSpPr>
        <p:spPr>
          <a:xfrm>
            <a:off x="655093" y="1849671"/>
            <a:ext cx="5121660" cy="2622976"/>
          </a:xfrm>
          <a:prstGeom prst="roundRect">
            <a:avLst>
              <a:gd name="adj" fmla="val 15795"/>
            </a:avLst>
          </a:prstGeom>
          <a:ln w="12700">
            <a:solidFill>
              <a:schemeClr val="accent1">
                <a:alpha val="22866"/>
              </a:schemeClr>
            </a:solidFill>
            <a:miter lim="400000"/>
          </a:ln>
        </p:spPr>
        <p:txBody>
          <a:bodyPr lIns="45719" rIns="45719" anchor="ctr"/>
          <a:lstStyle/>
          <a:p>
            <a:endParaRPr/>
          </a:p>
        </p:txBody>
      </p:sp>
      <p:sp>
        <p:nvSpPr>
          <p:cNvPr id="321" name="Shape 321"/>
          <p:cNvSpPr/>
          <p:nvPr/>
        </p:nvSpPr>
        <p:spPr>
          <a:xfrm>
            <a:off x="4847018" y="4000325"/>
            <a:ext cx="1174371" cy="2"/>
          </a:xfrm>
          <a:prstGeom prst="line">
            <a:avLst/>
          </a:prstGeom>
          <a:ln w="19050" cap="rnd">
            <a:solidFill>
              <a:schemeClr val="accent1"/>
            </a:solidFill>
          </a:ln>
        </p:spPr>
        <p:txBody>
          <a:bodyPr lIns="45719" rIns="45719"/>
          <a:lstStyle/>
          <a:p>
            <a:endParaRPr/>
          </a:p>
        </p:txBody>
      </p:sp>
      <p:sp>
        <p:nvSpPr>
          <p:cNvPr id="322" name="Shape 322"/>
          <p:cNvSpPr/>
          <p:nvPr/>
        </p:nvSpPr>
        <p:spPr>
          <a:xfrm flipV="1">
            <a:off x="6041788" y="2534339"/>
            <a:ext cx="4" cy="1470560"/>
          </a:xfrm>
          <a:prstGeom prst="line">
            <a:avLst/>
          </a:prstGeom>
          <a:ln w="19050" cap="rnd">
            <a:solidFill>
              <a:schemeClr val="accent1"/>
            </a:solidFill>
          </a:ln>
        </p:spPr>
        <p:txBody>
          <a:bodyPr lIns="45719" rIns="45719"/>
          <a:lstStyle/>
          <a:p>
            <a:endParaRPr/>
          </a:p>
        </p:txBody>
      </p:sp>
      <p:sp>
        <p:nvSpPr>
          <p:cNvPr id="323" name="Shape 323"/>
          <p:cNvSpPr/>
          <p:nvPr/>
        </p:nvSpPr>
        <p:spPr>
          <a:xfrm>
            <a:off x="6034730" y="2508940"/>
            <a:ext cx="641510" cy="3"/>
          </a:xfrm>
          <a:prstGeom prst="line">
            <a:avLst/>
          </a:prstGeom>
          <a:ln w="19050" cap="rnd">
            <a:solidFill>
              <a:schemeClr val="accent1"/>
            </a:solidFill>
            <a:tailEnd type="triangle"/>
          </a:ln>
        </p:spPr>
        <p:txBody>
          <a:bodyPr lIns="45719" rIns="45719"/>
          <a:lstStyle/>
          <a:p>
            <a:endParaRPr/>
          </a:p>
        </p:txBody>
      </p:sp>
      <p:sp>
        <p:nvSpPr>
          <p:cNvPr id="324" name="Shape 324"/>
          <p:cNvSpPr/>
          <p:nvPr/>
        </p:nvSpPr>
        <p:spPr>
          <a:xfrm>
            <a:off x="7492548" y="3239198"/>
            <a:ext cx="3" cy="413677"/>
          </a:xfrm>
          <a:prstGeom prst="line">
            <a:avLst/>
          </a:prstGeom>
          <a:ln w="19050" cap="rnd">
            <a:solidFill>
              <a:schemeClr val="accent1"/>
            </a:solidFill>
            <a:tailEnd type="triangle"/>
          </a:ln>
        </p:spPr>
        <p:txBody>
          <a:bodyPr lIns="45719" rIns="45719"/>
          <a:lstStyle/>
          <a:p>
            <a:endParaRPr/>
          </a:p>
        </p:txBody>
      </p:sp>
      <p:sp>
        <p:nvSpPr>
          <p:cNvPr id="325" name="Shape 325"/>
          <p:cNvSpPr/>
          <p:nvPr/>
        </p:nvSpPr>
        <p:spPr>
          <a:xfrm>
            <a:off x="8602050" y="3925477"/>
            <a:ext cx="469029" cy="3"/>
          </a:xfrm>
          <a:prstGeom prst="line">
            <a:avLst/>
          </a:prstGeom>
          <a:ln w="19050" cap="rnd">
            <a:solidFill>
              <a:schemeClr val="accent1"/>
            </a:solidFill>
            <a:tailEnd type="triangle"/>
          </a:ln>
        </p:spPr>
        <p:txBody>
          <a:bodyPr lIns="45719" rIns="45719"/>
          <a:lstStyle/>
          <a:p>
            <a:endParaRPr/>
          </a:p>
        </p:txBody>
      </p:sp>
      <p:sp>
        <p:nvSpPr>
          <p:cNvPr id="326" name="Shape 326"/>
          <p:cNvSpPr/>
          <p:nvPr/>
        </p:nvSpPr>
        <p:spPr>
          <a:xfrm>
            <a:off x="5885420" y="1883072"/>
            <a:ext cx="5713869" cy="2568006"/>
          </a:xfrm>
          <a:prstGeom prst="roundRect">
            <a:avLst>
              <a:gd name="adj" fmla="val 14710"/>
            </a:avLst>
          </a:prstGeom>
          <a:ln w="12700">
            <a:solidFill>
              <a:schemeClr val="accent1">
                <a:alpha val="22915"/>
              </a:schemeClr>
            </a:solidFill>
            <a:miter lim="400000"/>
          </a:ln>
        </p:spPr>
        <p:txBody>
          <a:bodyPr lIns="45719" rIns="45719" anchor="ctr"/>
          <a:lstStyle/>
          <a:p>
            <a:endParaRPr/>
          </a:p>
        </p:txBody>
      </p:sp>
      <p:sp>
        <p:nvSpPr>
          <p:cNvPr id="327" name="Shape 327"/>
          <p:cNvSpPr/>
          <p:nvPr/>
        </p:nvSpPr>
        <p:spPr>
          <a:xfrm>
            <a:off x="3551747" y="5525756"/>
            <a:ext cx="965994" cy="3"/>
          </a:xfrm>
          <a:prstGeom prst="line">
            <a:avLst/>
          </a:prstGeom>
          <a:ln w="19050" cap="rnd">
            <a:solidFill>
              <a:schemeClr val="accent1"/>
            </a:solidFill>
            <a:tailEnd type="triangle"/>
          </a:ln>
        </p:spPr>
        <p:txBody>
          <a:bodyPr lIns="45719" rIns="45719"/>
          <a:lstStyle/>
          <a:p>
            <a:endParaRPr/>
          </a:p>
        </p:txBody>
      </p:sp>
      <p:sp>
        <p:nvSpPr>
          <p:cNvPr id="328" name="Shape 328"/>
          <p:cNvSpPr/>
          <p:nvPr/>
        </p:nvSpPr>
        <p:spPr>
          <a:xfrm>
            <a:off x="7155416" y="5525754"/>
            <a:ext cx="1183896" cy="3"/>
          </a:xfrm>
          <a:prstGeom prst="line">
            <a:avLst/>
          </a:prstGeom>
          <a:ln w="19050" cap="rnd">
            <a:solidFill>
              <a:schemeClr val="accent1"/>
            </a:solidFill>
            <a:tailEnd type="triangle"/>
          </a:ln>
        </p:spPr>
        <p:txBody>
          <a:bodyPr lIns="45719" rIns="45719"/>
          <a:lstStyle/>
          <a:p>
            <a:endParaRPr/>
          </a:p>
        </p:txBody>
      </p:sp>
      <p:sp>
        <p:nvSpPr>
          <p:cNvPr id="329" name="Shape 329"/>
          <p:cNvSpPr/>
          <p:nvPr/>
        </p:nvSpPr>
        <p:spPr>
          <a:xfrm>
            <a:off x="655093" y="4787975"/>
            <a:ext cx="10944197" cy="1421740"/>
          </a:xfrm>
          <a:prstGeom prst="roundRect">
            <a:avLst>
              <a:gd name="adj" fmla="val 15000"/>
            </a:avLst>
          </a:prstGeom>
          <a:ln w="12700">
            <a:solidFill>
              <a:schemeClr val="accent1">
                <a:alpha val="23000"/>
              </a:schemeClr>
            </a:solidFill>
            <a:miter lim="400000"/>
          </a:ln>
        </p:spPr>
        <p:txBody>
          <a:bodyPr lIns="45719" rIns="45719" anchor="ctr"/>
          <a:lstStyle/>
          <a:p>
            <a:endParaRPr/>
          </a:p>
        </p:txBody>
      </p:sp>
      <p:sp>
        <p:nvSpPr>
          <p:cNvPr id="330" name="Shape 330"/>
          <p:cNvSpPr/>
          <p:nvPr/>
        </p:nvSpPr>
        <p:spPr>
          <a:xfrm flipV="1">
            <a:off x="9888843" y="4288628"/>
            <a:ext cx="3" cy="581223"/>
          </a:xfrm>
          <a:prstGeom prst="line">
            <a:avLst/>
          </a:prstGeom>
          <a:ln w="19050" cap="rnd">
            <a:solidFill>
              <a:schemeClr val="accent1"/>
            </a:solidFill>
          </a:ln>
        </p:spPr>
        <p:txBody>
          <a:bodyPr lIns="45719" rIns="45719"/>
          <a:lstStyle/>
          <a:p>
            <a:endParaRPr/>
          </a:p>
        </p:txBody>
      </p:sp>
      <p:sp>
        <p:nvSpPr>
          <p:cNvPr id="331" name="Shape 331"/>
          <p:cNvSpPr/>
          <p:nvPr/>
        </p:nvSpPr>
        <p:spPr>
          <a:xfrm>
            <a:off x="5949207" y="4866175"/>
            <a:ext cx="3928568" cy="3"/>
          </a:xfrm>
          <a:prstGeom prst="line">
            <a:avLst/>
          </a:prstGeom>
          <a:ln w="19050" cap="rnd">
            <a:solidFill>
              <a:schemeClr val="accent1"/>
            </a:solidFill>
          </a:ln>
        </p:spPr>
        <p:txBody>
          <a:bodyPr lIns="45719" rIns="45719"/>
          <a:lstStyle/>
          <a:p>
            <a:endParaRPr/>
          </a:p>
        </p:txBody>
      </p:sp>
      <p:sp>
        <p:nvSpPr>
          <p:cNvPr id="332" name="Shape 332"/>
          <p:cNvSpPr/>
          <p:nvPr/>
        </p:nvSpPr>
        <p:spPr>
          <a:xfrm>
            <a:off x="5931580" y="4869347"/>
            <a:ext cx="3" cy="225965"/>
          </a:xfrm>
          <a:prstGeom prst="line">
            <a:avLst/>
          </a:prstGeom>
          <a:ln w="19050" cap="rnd">
            <a:solidFill>
              <a:schemeClr val="accent1"/>
            </a:solidFill>
            <a:tailEnd type="triangle"/>
          </a:ln>
        </p:spPr>
        <p:txBody>
          <a:bodyPr lIns="45719" rIns="45719"/>
          <a:lstStyle/>
          <a:p>
            <a:endParaRPr/>
          </a:p>
        </p:txBody>
      </p:sp>
      <p:sp>
        <p:nvSpPr>
          <p:cNvPr id="333" name="Shape 333"/>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9</a:t>
            </a:r>
            <a:endParaRPr dirty="0"/>
          </a:p>
        </p:txBody>
      </p:sp>
      <p:sp>
        <p:nvSpPr>
          <p:cNvPr id="334" name="Shape 334"/>
          <p:cNvSpPr/>
          <p:nvPr/>
        </p:nvSpPr>
        <p:spPr>
          <a:xfrm>
            <a:off x="11520344" y="3094597"/>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1</a:t>
            </a:r>
            <a:r>
              <a:rPr lang="en-IN" dirty="0" smtClean="0"/>
              <a:t>9</a:t>
            </a:r>
            <a:endParaRPr dirty="0"/>
          </a:p>
        </p:txBody>
      </p:sp>
      <p:sp>
        <p:nvSpPr>
          <p:cNvPr id="45" name="TextBox 44"/>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03" name="Shape 203"/>
          <p:cNvSpPr>
            <a:spLocks noGrp="1"/>
          </p:cNvSpPr>
          <p:nvPr>
            <p:ph type="title"/>
          </p:nvPr>
        </p:nvSpPr>
        <p:spPr>
          <a:xfrm>
            <a:off x="1469978" y="1135110"/>
            <a:ext cx="9601198" cy="628305"/>
          </a:xfrm>
          <a:prstGeom prst="rect">
            <a:avLst/>
          </a:prstGeom>
        </p:spPr>
        <p:txBody>
          <a:bodyPr>
            <a:noAutofit/>
          </a:bodyPr>
          <a:lstStyle>
            <a:lvl1pPr defTabSz="438911">
              <a:defRPr sz="3743" i="1" u="sng">
                <a:solidFill>
                  <a:srgbClr val="EF53A5"/>
                </a:solidFill>
              </a:defRPr>
            </a:lvl1pPr>
          </a:lstStyle>
          <a:p>
            <a:r>
              <a:rPr sz="4400" dirty="0"/>
              <a:t>Abstract</a:t>
            </a:r>
          </a:p>
        </p:txBody>
      </p:sp>
      <p:sp>
        <p:nvSpPr>
          <p:cNvPr id="204" name="Shape 204"/>
          <p:cNvSpPr>
            <a:spLocks noGrp="1"/>
          </p:cNvSpPr>
          <p:nvPr>
            <p:ph type="body" idx="1"/>
          </p:nvPr>
        </p:nvSpPr>
        <p:spPr>
          <a:xfrm>
            <a:off x="830756" y="2551718"/>
            <a:ext cx="10585389" cy="3294901"/>
          </a:xfrm>
          <a:prstGeom prst="rect">
            <a:avLst/>
          </a:prstGeom>
        </p:spPr>
        <p:txBody>
          <a:bodyPr>
            <a:normAutofit lnSpcReduction="10000"/>
          </a:bodyPr>
          <a:lstStyle/>
          <a:p>
            <a:pPr>
              <a:lnSpc>
                <a:spcPct val="150000"/>
              </a:lnSpc>
            </a:pPr>
            <a:r>
              <a:rPr sz="2000" dirty="0">
                <a:latin typeface="+mn-lt"/>
              </a:rPr>
              <a:t>Ranking and </a:t>
            </a:r>
            <a:r>
              <a:rPr sz="2000" dirty="0" smtClean="0">
                <a:latin typeface="+mn-lt"/>
              </a:rPr>
              <a:t>prediction </a:t>
            </a:r>
            <a:r>
              <a:rPr sz="2000" dirty="0">
                <a:latin typeface="+mn-lt"/>
              </a:rPr>
              <a:t>problems have always been a challenge to rank documents, files, applications etc. </a:t>
            </a:r>
          </a:p>
          <a:p>
            <a:pPr>
              <a:lnSpc>
                <a:spcPct val="150000"/>
              </a:lnSpc>
            </a:pPr>
            <a:r>
              <a:rPr lang="en-IN" sz="2000" dirty="0" smtClean="0">
                <a:latin typeface="+mn-lt"/>
              </a:rPr>
              <a:t>The project </a:t>
            </a:r>
            <a:r>
              <a:rPr lang="en-IN" sz="2000" dirty="0">
                <a:latin typeface="+mn-lt"/>
              </a:rPr>
              <a:t>aims at providing data analytics, trends and preferred traits of all the </a:t>
            </a:r>
            <a:r>
              <a:rPr lang="en-IN" sz="2000" dirty="0" smtClean="0">
                <a:latin typeface="+mn-lt"/>
              </a:rPr>
              <a:t>games </a:t>
            </a:r>
            <a:r>
              <a:rPr lang="en-IN" sz="2000" dirty="0">
                <a:latin typeface="+mn-lt"/>
              </a:rPr>
              <a:t>put together at one platform using </a:t>
            </a:r>
            <a:r>
              <a:rPr lang="en-IN" sz="2000" b="1" dirty="0">
                <a:latin typeface="+mn-lt"/>
              </a:rPr>
              <a:t>Gradient Boosting</a:t>
            </a:r>
            <a:r>
              <a:rPr lang="en-IN" sz="2000" dirty="0">
                <a:latin typeface="+mn-lt"/>
              </a:rPr>
              <a:t> Machine Learning </a:t>
            </a:r>
            <a:r>
              <a:rPr lang="en-IN" sz="2000" dirty="0" smtClean="0">
                <a:latin typeface="+mn-lt"/>
              </a:rPr>
              <a:t>Algorithm.</a:t>
            </a:r>
          </a:p>
          <a:p>
            <a:pPr>
              <a:lnSpc>
                <a:spcPct val="150000"/>
              </a:lnSpc>
            </a:pPr>
            <a:r>
              <a:rPr lang="en-IN" sz="2000" dirty="0">
                <a:latin typeface="+mn-lt"/>
              </a:rPr>
              <a:t>The main purpose of this </a:t>
            </a:r>
            <a:r>
              <a:rPr lang="en-IN" sz="2000" dirty="0" smtClean="0">
                <a:latin typeface="+mn-lt"/>
              </a:rPr>
              <a:t>project </a:t>
            </a:r>
            <a:r>
              <a:rPr lang="en-IN" sz="2000" dirty="0">
                <a:latin typeface="+mn-lt"/>
              </a:rPr>
              <a:t>will be to </a:t>
            </a:r>
            <a:r>
              <a:rPr lang="en-IN" sz="2000" dirty="0" smtClean="0">
                <a:latin typeface="+mn-lt"/>
              </a:rPr>
              <a:t>help </a:t>
            </a:r>
            <a:r>
              <a:rPr lang="en-IN" sz="2000" dirty="0">
                <a:latin typeface="+mn-lt"/>
              </a:rPr>
              <a:t>game developers ballpark the number of downloads they will receive for </a:t>
            </a:r>
            <a:r>
              <a:rPr lang="en-IN" sz="2000" dirty="0" smtClean="0">
                <a:latin typeface="+mn-lt"/>
              </a:rPr>
              <a:t>their game.</a:t>
            </a:r>
          </a:p>
        </p:txBody>
      </p:sp>
      <p:sp>
        <p:nvSpPr>
          <p:cNvPr id="206" name="Shape 206"/>
          <p:cNvSpPr/>
          <p:nvPr/>
        </p:nvSpPr>
        <p:spPr>
          <a:xfrm>
            <a:off x="107923" y="3094209"/>
            <a:ext cx="318454"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2</a:t>
            </a:r>
          </a:p>
        </p:txBody>
      </p:sp>
      <p:sp>
        <p:nvSpPr>
          <p:cNvPr id="207" name="Shape 207"/>
          <p:cNvSpPr/>
          <p:nvPr/>
        </p:nvSpPr>
        <p:spPr>
          <a:xfrm>
            <a:off x="11668835" y="3094209"/>
            <a:ext cx="318453"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2</a:t>
            </a:r>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36" name="Shape 336"/>
          <p:cNvSpPr>
            <a:spLocks noGrp="1"/>
          </p:cNvSpPr>
          <p:nvPr>
            <p:ph type="title"/>
          </p:nvPr>
        </p:nvSpPr>
        <p:spPr>
          <a:xfrm>
            <a:off x="1253044" y="1156657"/>
            <a:ext cx="9601198" cy="751135"/>
          </a:xfrm>
          <a:prstGeom prst="rect">
            <a:avLst/>
          </a:prstGeom>
        </p:spPr>
        <p:txBody>
          <a:bodyPr>
            <a:noAutofit/>
          </a:bodyPr>
          <a:lstStyle>
            <a:lvl1pPr>
              <a:defRPr sz="3900" i="1" u="sng">
                <a:solidFill>
                  <a:srgbClr val="EF53A5"/>
                </a:solidFill>
              </a:defRPr>
            </a:lvl1pPr>
          </a:lstStyle>
          <a:p>
            <a:r>
              <a:rPr sz="4400" dirty="0"/>
              <a:t>Data Collector</a:t>
            </a:r>
          </a:p>
        </p:txBody>
      </p:sp>
      <p:sp>
        <p:nvSpPr>
          <p:cNvPr id="337" name="Shape 337"/>
          <p:cNvSpPr>
            <a:spLocks noGrp="1"/>
          </p:cNvSpPr>
          <p:nvPr>
            <p:ph type="body" idx="1"/>
          </p:nvPr>
        </p:nvSpPr>
        <p:spPr>
          <a:xfrm>
            <a:off x="1253044" y="2634767"/>
            <a:ext cx="9601197" cy="3570914"/>
          </a:xfrm>
          <a:prstGeom prst="rect">
            <a:avLst/>
          </a:prstGeom>
        </p:spPr>
        <p:txBody>
          <a:bodyPr>
            <a:normAutofit/>
          </a:bodyPr>
          <a:lstStyle/>
          <a:p>
            <a:pPr>
              <a:lnSpc>
                <a:spcPct val="150000"/>
              </a:lnSpc>
            </a:pPr>
            <a:r>
              <a:rPr sz="2000" dirty="0">
                <a:latin typeface="+mn-lt"/>
              </a:rPr>
              <a:t>The Data Collector module has three components</a:t>
            </a:r>
          </a:p>
          <a:p>
            <a:pPr marL="857250" lvl="1" indent="-400050">
              <a:lnSpc>
                <a:spcPct val="150000"/>
              </a:lnSpc>
              <a:buFontTx/>
              <a:buAutoNum type="romanUcPeriod"/>
              <a:defRPr i="1" u="sng"/>
            </a:pPr>
            <a:r>
              <a:rPr sz="2000" b="1" dirty="0">
                <a:latin typeface="+mn-lt"/>
                <a:ea typeface="Garamond-BoldItalic"/>
                <a:cs typeface="Garamond-BoldItalic"/>
                <a:sym typeface="Garamond-BoldItalic"/>
              </a:rPr>
              <a:t>Data Explorer</a:t>
            </a:r>
            <a:r>
              <a:rPr sz="2000" b="1" i="0" u="none" dirty="0">
                <a:latin typeface="+mn-lt"/>
              </a:rPr>
              <a:t> </a:t>
            </a:r>
            <a:r>
              <a:rPr sz="2000" i="0" u="none" dirty="0">
                <a:latin typeface="+mn-lt"/>
              </a:rPr>
              <a:t>: It gathers the data from the large sources which are mainly internet ,experts and magazines.</a:t>
            </a:r>
          </a:p>
          <a:p>
            <a:pPr marL="857250" lvl="1" indent="-400050">
              <a:lnSpc>
                <a:spcPct val="150000"/>
              </a:lnSpc>
              <a:buFontTx/>
              <a:buAutoNum type="romanUcPeriod"/>
              <a:defRPr i="1" u="sng"/>
            </a:pPr>
            <a:r>
              <a:rPr sz="2000" b="1" dirty="0">
                <a:latin typeface="+mn-lt"/>
                <a:ea typeface="Garamond-BoldItalic"/>
                <a:cs typeface="Garamond-BoldItalic"/>
                <a:sym typeface="Garamond-BoldItalic"/>
              </a:rPr>
              <a:t>Data Filter</a:t>
            </a:r>
            <a:r>
              <a:rPr sz="2000" b="1" i="0" u="none" dirty="0">
                <a:latin typeface="+mn-lt"/>
              </a:rPr>
              <a:t> </a:t>
            </a:r>
            <a:r>
              <a:rPr sz="2000" i="0" u="none" dirty="0">
                <a:latin typeface="+mn-lt"/>
              </a:rPr>
              <a:t>: Prevents and excludes noise data from the Data Explorer.</a:t>
            </a:r>
          </a:p>
          <a:p>
            <a:pPr marL="857250" lvl="1" indent="-400050">
              <a:lnSpc>
                <a:spcPct val="150000"/>
              </a:lnSpc>
              <a:buFontTx/>
              <a:buAutoNum type="romanUcPeriod"/>
              <a:defRPr i="1" u="sng"/>
            </a:pPr>
            <a:r>
              <a:rPr sz="2000" b="1" dirty="0">
                <a:latin typeface="+mn-lt"/>
                <a:ea typeface="Garamond-BoldItalic"/>
                <a:cs typeface="Garamond-BoldItalic"/>
                <a:sym typeface="Garamond-BoldItalic"/>
              </a:rPr>
              <a:t>Extraction and Selection</a:t>
            </a:r>
            <a:r>
              <a:rPr sz="2000" b="1" i="0" u="none" dirty="0">
                <a:latin typeface="+mn-lt"/>
              </a:rPr>
              <a:t> </a:t>
            </a:r>
            <a:r>
              <a:rPr sz="2000" i="0" u="none" dirty="0">
                <a:latin typeface="+mn-lt"/>
              </a:rPr>
              <a:t>: It includes only the extracted and selected attributes from data.</a:t>
            </a:r>
          </a:p>
        </p:txBody>
      </p:sp>
      <p:sp>
        <p:nvSpPr>
          <p:cNvPr id="339" name="Shape 339"/>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20</a:t>
            </a:r>
            <a:endParaRPr dirty="0"/>
          </a:p>
        </p:txBody>
      </p:sp>
      <p:sp>
        <p:nvSpPr>
          <p:cNvPr id="340" name="Shape 340"/>
          <p:cNvSpPr/>
          <p:nvPr/>
        </p:nvSpPr>
        <p:spPr>
          <a:xfrm>
            <a:off x="11466596"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20</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42" name="Shape 342"/>
          <p:cNvSpPr>
            <a:spLocks noGrp="1"/>
          </p:cNvSpPr>
          <p:nvPr>
            <p:ph type="title"/>
          </p:nvPr>
        </p:nvSpPr>
        <p:spPr>
          <a:xfrm>
            <a:off x="1286302" y="1297311"/>
            <a:ext cx="9601198" cy="737487"/>
          </a:xfrm>
          <a:prstGeom prst="rect">
            <a:avLst/>
          </a:prstGeom>
        </p:spPr>
        <p:txBody>
          <a:bodyPr>
            <a:noAutofit/>
          </a:bodyPr>
          <a:lstStyle>
            <a:lvl1pPr>
              <a:defRPr sz="3900" i="1" u="sng">
                <a:solidFill>
                  <a:srgbClr val="EF53A5"/>
                </a:solidFill>
              </a:defRPr>
            </a:lvl1pPr>
          </a:lstStyle>
          <a:p>
            <a:r>
              <a:rPr sz="4400" dirty="0"/>
              <a:t>Ranking System</a:t>
            </a:r>
          </a:p>
        </p:txBody>
      </p:sp>
      <p:sp>
        <p:nvSpPr>
          <p:cNvPr id="343" name="Shape 343"/>
          <p:cNvSpPr>
            <a:spLocks noGrp="1"/>
          </p:cNvSpPr>
          <p:nvPr>
            <p:ph type="body" idx="1"/>
          </p:nvPr>
        </p:nvSpPr>
        <p:spPr>
          <a:xfrm>
            <a:off x="943245" y="2521527"/>
            <a:ext cx="10287311" cy="3643746"/>
          </a:xfrm>
          <a:prstGeom prst="rect">
            <a:avLst/>
          </a:prstGeom>
        </p:spPr>
        <p:txBody>
          <a:bodyPr>
            <a:normAutofit fontScale="92500" lnSpcReduction="10000"/>
          </a:bodyPr>
          <a:lstStyle/>
          <a:p>
            <a:pPr>
              <a:lnSpc>
                <a:spcPct val="150000"/>
              </a:lnSpc>
            </a:pPr>
            <a:r>
              <a:rPr sz="2000" dirty="0">
                <a:latin typeface="+mn-lt"/>
              </a:rPr>
              <a:t>This module plays a major role where Learning to rank algorithm works.</a:t>
            </a:r>
          </a:p>
          <a:p>
            <a:pPr>
              <a:lnSpc>
                <a:spcPct val="150000"/>
              </a:lnSpc>
            </a:pPr>
            <a:r>
              <a:rPr sz="2000" dirty="0">
                <a:latin typeface="+mn-lt"/>
              </a:rPr>
              <a:t>It contains :</a:t>
            </a:r>
          </a:p>
          <a:p>
            <a:pPr lvl="1">
              <a:lnSpc>
                <a:spcPct val="150000"/>
              </a:lnSpc>
              <a:buFontTx/>
              <a:buAutoNum type="arabicPeriod"/>
              <a:defRPr i="1" u="sng"/>
            </a:pPr>
            <a:r>
              <a:rPr sz="2000" b="1" dirty="0">
                <a:latin typeface="+mn-lt"/>
                <a:ea typeface="Garamond-BoldItalic"/>
                <a:cs typeface="Garamond-BoldItalic"/>
                <a:sym typeface="Garamond-BoldItalic"/>
              </a:rPr>
              <a:t>Dataset Storage</a:t>
            </a:r>
            <a:r>
              <a:rPr sz="2000" b="1" i="0" u="none" dirty="0">
                <a:latin typeface="+mn-lt"/>
              </a:rPr>
              <a:t>:</a:t>
            </a:r>
            <a:r>
              <a:rPr sz="2000" i="0" u="none" dirty="0">
                <a:latin typeface="+mn-lt"/>
              </a:rPr>
              <a:t> The datasets which are extracted from the feature extraction are stored in this Dataset storage.</a:t>
            </a:r>
            <a:endParaRPr sz="2000" dirty="0">
              <a:latin typeface="+mn-lt"/>
            </a:endParaRPr>
          </a:p>
          <a:p>
            <a:pPr lvl="1">
              <a:lnSpc>
                <a:spcPct val="150000"/>
              </a:lnSpc>
              <a:buFontTx/>
              <a:buAutoNum type="arabicPeriod"/>
              <a:defRPr i="1" u="sng"/>
            </a:pPr>
            <a:r>
              <a:rPr sz="2000" b="1" dirty="0">
                <a:latin typeface="+mn-lt"/>
                <a:ea typeface="Garamond-BoldItalic"/>
                <a:cs typeface="Garamond-BoldItalic"/>
                <a:sym typeface="Garamond-BoldItalic"/>
              </a:rPr>
              <a:t>Ranking Learning</a:t>
            </a:r>
            <a:r>
              <a:rPr sz="2000" b="1" i="0" u="none" dirty="0">
                <a:latin typeface="+mn-lt"/>
              </a:rPr>
              <a:t>:</a:t>
            </a:r>
            <a:r>
              <a:rPr sz="2000" i="0" u="none" dirty="0">
                <a:latin typeface="+mn-lt"/>
              </a:rPr>
              <a:t> The Learning Ranking component performs training and evaluation using datasets in the Dataset Storage.</a:t>
            </a:r>
            <a:endParaRPr sz="2000" dirty="0">
              <a:latin typeface="+mn-lt"/>
            </a:endParaRPr>
          </a:p>
          <a:p>
            <a:pPr lvl="1">
              <a:lnSpc>
                <a:spcPct val="150000"/>
              </a:lnSpc>
              <a:buFontTx/>
              <a:buAutoNum type="arabicPeriod"/>
              <a:defRPr i="1" u="sng"/>
            </a:pPr>
            <a:r>
              <a:rPr sz="2000" b="1" dirty="0">
                <a:latin typeface="+mn-lt"/>
                <a:ea typeface="Garamond-BoldItalic"/>
                <a:cs typeface="Garamond-BoldItalic"/>
                <a:sym typeface="Garamond-BoldItalic"/>
              </a:rPr>
              <a:t>Ranking Model </a:t>
            </a:r>
            <a:r>
              <a:rPr sz="2000" b="1" i="0" u="none" dirty="0">
                <a:latin typeface="+mn-lt"/>
              </a:rPr>
              <a:t>:</a:t>
            </a:r>
            <a:r>
              <a:rPr sz="2000" i="0" u="none" dirty="0">
                <a:latin typeface="+mn-lt"/>
              </a:rPr>
              <a:t> It is model container which is ready to be employed for prediction after being trained in Ranking Learning.</a:t>
            </a:r>
          </a:p>
        </p:txBody>
      </p:sp>
      <p:sp>
        <p:nvSpPr>
          <p:cNvPr id="345" name="Shape 345"/>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a:t>1</a:t>
            </a:r>
            <a:endParaRPr dirty="0"/>
          </a:p>
        </p:txBody>
      </p:sp>
      <p:sp>
        <p:nvSpPr>
          <p:cNvPr id="346" name="Shape 346"/>
          <p:cNvSpPr/>
          <p:nvPr/>
        </p:nvSpPr>
        <p:spPr>
          <a:xfrm>
            <a:off x="11491414"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1</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48" name="Shape 348"/>
          <p:cNvSpPr>
            <a:spLocks noGrp="1"/>
          </p:cNvSpPr>
          <p:nvPr>
            <p:ph type="title"/>
          </p:nvPr>
        </p:nvSpPr>
        <p:spPr>
          <a:xfrm>
            <a:off x="1363588" y="1178242"/>
            <a:ext cx="9601198" cy="641953"/>
          </a:xfrm>
          <a:prstGeom prst="rect">
            <a:avLst/>
          </a:prstGeom>
        </p:spPr>
        <p:txBody>
          <a:bodyPr>
            <a:noAutofit/>
          </a:bodyPr>
          <a:lstStyle>
            <a:lvl1pPr>
              <a:defRPr sz="3900" i="1" u="sng">
                <a:solidFill>
                  <a:srgbClr val="EF53A5"/>
                </a:solidFill>
              </a:defRPr>
            </a:lvl1pPr>
          </a:lstStyle>
          <a:p>
            <a:r>
              <a:rPr sz="4400" dirty="0"/>
              <a:t>Predictor</a:t>
            </a:r>
          </a:p>
        </p:txBody>
      </p:sp>
      <p:sp>
        <p:nvSpPr>
          <p:cNvPr id="349" name="Shape 349"/>
          <p:cNvSpPr>
            <a:spLocks noGrp="1"/>
          </p:cNvSpPr>
          <p:nvPr>
            <p:ph type="body" idx="1"/>
          </p:nvPr>
        </p:nvSpPr>
        <p:spPr>
          <a:xfrm>
            <a:off x="1099161" y="2549237"/>
            <a:ext cx="10130051" cy="3588328"/>
          </a:xfrm>
          <a:prstGeom prst="rect">
            <a:avLst/>
          </a:prstGeom>
        </p:spPr>
        <p:txBody>
          <a:bodyPr>
            <a:normAutofit fontScale="92500" lnSpcReduction="20000"/>
          </a:bodyPr>
          <a:lstStyle/>
          <a:p>
            <a:pPr>
              <a:lnSpc>
                <a:spcPct val="150000"/>
              </a:lnSpc>
            </a:pPr>
            <a:r>
              <a:rPr sz="2000" dirty="0">
                <a:latin typeface="+mn-lt"/>
              </a:rPr>
              <a:t>This predictor works as a User interface module or user view module.</a:t>
            </a:r>
          </a:p>
          <a:p>
            <a:pPr>
              <a:lnSpc>
                <a:spcPct val="150000"/>
              </a:lnSpc>
            </a:pPr>
            <a:r>
              <a:rPr sz="2000" dirty="0">
                <a:latin typeface="+mn-lt"/>
              </a:rPr>
              <a:t>It contains three components:</a:t>
            </a:r>
          </a:p>
          <a:p>
            <a:pPr marL="742950" lvl="1" indent="-285750">
              <a:lnSpc>
                <a:spcPct val="150000"/>
              </a:lnSpc>
              <a:buFontTx/>
              <a:buAutoNum type="arabicPeriod"/>
              <a:defRPr i="1" u="sng"/>
            </a:pPr>
            <a:r>
              <a:rPr sz="2000" b="1" dirty="0">
                <a:latin typeface="+mn-lt"/>
                <a:ea typeface="Garamond-BoldItalic"/>
                <a:cs typeface="Garamond-BoldItalic"/>
                <a:sym typeface="Garamond-BoldItalic"/>
              </a:rPr>
              <a:t>Input Interface </a:t>
            </a:r>
            <a:r>
              <a:rPr sz="2000" b="1" i="0" u="none" dirty="0">
                <a:latin typeface="+mn-lt"/>
              </a:rPr>
              <a:t>:</a:t>
            </a:r>
            <a:r>
              <a:rPr sz="2000" i="0" u="none" dirty="0">
                <a:latin typeface="+mn-lt"/>
              </a:rPr>
              <a:t> This is shown to users as input user interface for the prediction which contains query input.</a:t>
            </a:r>
            <a:endParaRPr sz="2000" dirty="0">
              <a:latin typeface="+mn-lt"/>
            </a:endParaRPr>
          </a:p>
          <a:p>
            <a:pPr marL="742950" lvl="1" indent="-285750">
              <a:lnSpc>
                <a:spcPct val="150000"/>
              </a:lnSpc>
              <a:buFontTx/>
              <a:buAutoNum type="arabicPeriod"/>
              <a:defRPr i="1" u="sng"/>
            </a:pPr>
            <a:r>
              <a:rPr sz="2000" b="1" dirty="0">
                <a:latin typeface="+mn-lt"/>
                <a:ea typeface="Garamond-BoldItalic"/>
                <a:cs typeface="Garamond-BoldItalic"/>
                <a:sym typeface="Garamond-BoldItalic"/>
              </a:rPr>
              <a:t>Predictor</a:t>
            </a:r>
            <a:r>
              <a:rPr sz="2000" b="1" i="0" u="none" dirty="0">
                <a:latin typeface="+mn-lt"/>
              </a:rPr>
              <a:t> :</a:t>
            </a:r>
            <a:r>
              <a:rPr sz="2000" i="0" u="none" dirty="0">
                <a:latin typeface="+mn-lt"/>
              </a:rPr>
              <a:t> It is the main component which predicts new input from the users using model from Ranking Model component.</a:t>
            </a:r>
            <a:endParaRPr sz="2000" dirty="0">
              <a:latin typeface="+mn-lt"/>
            </a:endParaRPr>
          </a:p>
          <a:p>
            <a:pPr marL="742950" lvl="1" indent="-285750">
              <a:lnSpc>
                <a:spcPct val="150000"/>
              </a:lnSpc>
              <a:buFontTx/>
              <a:buAutoNum type="arabicPeriod"/>
              <a:defRPr i="1" u="sng"/>
            </a:pPr>
            <a:r>
              <a:rPr sz="2000" b="1" dirty="0">
                <a:latin typeface="+mn-lt"/>
                <a:ea typeface="Garamond-BoldItalic"/>
                <a:cs typeface="Garamond-BoldItalic"/>
                <a:sym typeface="Garamond-BoldItalic"/>
              </a:rPr>
              <a:t>Output Viewer </a:t>
            </a:r>
            <a:r>
              <a:rPr sz="2000" b="1" i="0" u="none" dirty="0">
                <a:latin typeface="+mn-lt"/>
              </a:rPr>
              <a:t>:</a:t>
            </a:r>
            <a:r>
              <a:rPr sz="2000" i="0" u="none" dirty="0">
                <a:latin typeface="+mn-lt"/>
              </a:rPr>
              <a:t> This delivers the prediction from the Predictor as ranking and is shown in understandable user interface.</a:t>
            </a:r>
          </a:p>
        </p:txBody>
      </p:sp>
      <p:sp>
        <p:nvSpPr>
          <p:cNvPr id="351" name="Shape 351"/>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2</a:t>
            </a:r>
            <a:endParaRPr dirty="0"/>
          </a:p>
        </p:txBody>
      </p:sp>
      <p:sp>
        <p:nvSpPr>
          <p:cNvPr id="352" name="Shape 352"/>
          <p:cNvSpPr/>
          <p:nvPr/>
        </p:nvSpPr>
        <p:spPr>
          <a:xfrm>
            <a:off x="11462049"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2</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354" name="Shape 354"/>
          <p:cNvSpPr>
            <a:spLocks noGrp="1"/>
          </p:cNvSpPr>
          <p:nvPr>
            <p:ph type="title"/>
          </p:nvPr>
        </p:nvSpPr>
        <p:spPr>
          <a:xfrm>
            <a:off x="1828849" y="1158398"/>
            <a:ext cx="8761418" cy="706968"/>
          </a:xfrm>
          <a:prstGeom prst="rect">
            <a:avLst/>
          </a:prstGeom>
        </p:spPr>
        <p:txBody>
          <a:bodyPr>
            <a:noAutofit/>
          </a:bodyPr>
          <a:lstStyle>
            <a:lvl1pPr>
              <a:defRPr sz="3900" i="1" u="sng">
                <a:solidFill>
                  <a:srgbClr val="EF53A5"/>
                </a:solidFill>
              </a:defRPr>
            </a:lvl1pPr>
          </a:lstStyle>
          <a:p>
            <a:r>
              <a:rPr sz="4400" dirty="0"/>
              <a:t>System Requirements and Tools</a:t>
            </a:r>
          </a:p>
        </p:txBody>
      </p:sp>
      <p:sp>
        <p:nvSpPr>
          <p:cNvPr id="355" name="Shape 355"/>
          <p:cNvSpPr>
            <a:spLocks noGrp="1"/>
          </p:cNvSpPr>
          <p:nvPr>
            <p:ph type="body" sz="half" idx="1"/>
          </p:nvPr>
        </p:nvSpPr>
        <p:spPr>
          <a:xfrm>
            <a:off x="1432429" y="2552697"/>
            <a:ext cx="4959168" cy="3416304"/>
          </a:xfrm>
          <a:prstGeom prst="rect">
            <a:avLst/>
          </a:prstGeom>
        </p:spPr>
        <p:txBody>
          <a:bodyPr>
            <a:normAutofit/>
          </a:bodyPr>
          <a:lstStyle/>
          <a:p>
            <a:pPr>
              <a:lnSpc>
                <a:spcPct val="150000"/>
              </a:lnSpc>
              <a:buFont typeface="Arial" panose="020B0604020202020204" pitchFamily="34" charset="0"/>
              <a:buChar char="•"/>
              <a:defRPr i="1"/>
            </a:pPr>
            <a:r>
              <a:rPr sz="2000" b="1" dirty="0">
                <a:latin typeface="+mn-lt"/>
              </a:rPr>
              <a:t>Software Requirements: </a:t>
            </a:r>
          </a:p>
          <a:p>
            <a:pPr marL="240631" indent="-240631">
              <a:lnSpc>
                <a:spcPct val="150000"/>
              </a:lnSpc>
              <a:buClrTx/>
              <a:buSzPct val="100000"/>
              <a:buFontTx/>
              <a:buAutoNum type="arabicPeriod"/>
            </a:pPr>
            <a:r>
              <a:rPr sz="2000" dirty="0">
                <a:latin typeface="+mn-lt"/>
              </a:rPr>
              <a:t> Java </a:t>
            </a:r>
            <a:r>
              <a:rPr sz="2000" dirty="0" smtClean="0">
                <a:latin typeface="+mn-lt"/>
              </a:rPr>
              <a:t>DE</a:t>
            </a:r>
            <a:endParaRPr sz="2000" dirty="0">
              <a:latin typeface="+mn-lt"/>
            </a:endParaRPr>
          </a:p>
          <a:p>
            <a:pPr marL="240631" indent="-240631">
              <a:lnSpc>
                <a:spcPct val="150000"/>
              </a:lnSpc>
              <a:buClrTx/>
              <a:buSzPct val="100000"/>
              <a:buFontTx/>
              <a:buAutoNum type="arabicPeriod"/>
            </a:pPr>
            <a:r>
              <a:rPr sz="2000" dirty="0">
                <a:latin typeface="+mn-lt"/>
              </a:rPr>
              <a:t> MySQL</a:t>
            </a:r>
          </a:p>
          <a:p>
            <a:pPr marL="240631" indent="-240631">
              <a:lnSpc>
                <a:spcPct val="150000"/>
              </a:lnSpc>
              <a:buClrTx/>
              <a:buSzPct val="100000"/>
              <a:buFontTx/>
              <a:buAutoNum type="arabicPeriod"/>
            </a:pPr>
            <a:r>
              <a:rPr sz="2000" dirty="0">
                <a:latin typeface="+mn-lt"/>
              </a:rPr>
              <a:t> </a:t>
            </a:r>
            <a:r>
              <a:rPr sz="2000" dirty="0" err="1">
                <a:latin typeface="+mn-lt"/>
              </a:rPr>
              <a:t>RankLib</a:t>
            </a:r>
            <a:r>
              <a:rPr sz="2000" dirty="0">
                <a:latin typeface="+mn-lt"/>
              </a:rPr>
              <a:t> Tool</a:t>
            </a:r>
          </a:p>
          <a:p>
            <a:pPr marL="240631" indent="-240631">
              <a:lnSpc>
                <a:spcPct val="150000"/>
              </a:lnSpc>
              <a:buClrTx/>
              <a:buSzPct val="100000"/>
              <a:buFontTx/>
              <a:buAutoNum type="arabicPeriod"/>
            </a:pPr>
            <a:r>
              <a:rPr sz="2000" dirty="0">
                <a:latin typeface="+mn-lt"/>
              </a:rPr>
              <a:t>Python package</a:t>
            </a:r>
          </a:p>
        </p:txBody>
      </p:sp>
      <p:sp>
        <p:nvSpPr>
          <p:cNvPr id="357" name="Shape 357"/>
          <p:cNvSpPr/>
          <p:nvPr/>
        </p:nvSpPr>
        <p:spPr>
          <a:xfrm>
            <a:off x="6514096" y="2545074"/>
            <a:ext cx="4525059" cy="3079829"/>
          </a:xfrm>
          <a:prstGeom prst="rect">
            <a:avLst/>
          </a:prstGeom>
          <a:ln w="12700">
            <a:miter lim="400000"/>
          </a:ln>
          <a:extLst>
            <a:ext uri="{C572A759-6A51-4108-AA02-DFA0A04FC94B}">
              <ma14:wrappingTextBoxFlag xmlns:ma14="http://schemas.microsoft.com/office/mac/drawingml/2011/main" xmlns="" val="1"/>
            </a:ext>
          </a:extLst>
        </p:spPr>
        <p:txBody>
          <a:bodyPr lIns="45719" rIns="45719">
            <a:noAutofit/>
          </a:bodyPr>
          <a:lstStyle/>
          <a:p>
            <a:pPr marL="342900" indent="-342900">
              <a:lnSpc>
                <a:spcPct val="160000"/>
              </a:lnSpc>
              <a:spcBef>
                <a:spcPts val="1000"/>
              </a:spcBef>
              <a:buClr>
                <a:schemeClr val="accent1"/>
              </a:buClr>
              <a:buSzPct val="80000"/>
              <a:buFont typeface="Arial" panose="020B0604020202020204" pitchFamily="34" charset="0"/>
              <a:buChar char="•"/>
              <a:defRPr sz="2400" i="1">
                <a:solidFill>
                  <a:srgbClr val="404040"/>
                </a:solidFill>
              </a:defRPr>
            </a:pPr>
            <a:r>
              <a:rPr sz="2000" b="1" dirty="0" smtClean="0">
                <a:latin typeface="+mn-lt"/>
              </a:rPr>
              <a:t>Hardware </a:t>
            </a:r>
            <a:r>
              <a:rPr sz="2000" b="1" dirty="0">
                <a:latin typeface="+mn-lt"/>
              </a:rPr>
              <a:t>Requirements:</a:t>
            </a:r>
          </a:p>
          <a:p>
            <a:pPr marL="457200" indent="-457200">
              <a:lnSpc>
                <a:spcPct val="160000"/>
              </a:lnSpc>
              <a:spcBef>
                <a:spcPts val="1000"/>
              </a:spcBef>
              <a:buSzPct val="100000"/>
              <a:buFont typeface="+mj-lt"/>
              <a:buAutoNum type="arabicPeriod"/>
              <a:defRPr sz="2400">
                <a:solidFill>
                  <a:srgbClr val="404040"/>
                </a:solidFill>
              </a:defRPr>
            </a:pPr>
            <a:r>
              <a:rPr sz="2000" dirty="0">
                <a:latin typeface="+mn-lt"/>
              </a:rPr>
              <a:t> 1.3GHz Core i5</a:t>
            </a:r>
          </a:p>
          <a:p>
            <a:pPr marL="457200" indent="-457200">
              <a:lnSpc>
                <a:spcPct val="160000"/>
              </a:lnSpc>
              <a:spcBef>
                <a:spcPts val="1000"/>
              </a:spcBef>
              <a:buSzPct val="100000"/>
              <a:buFont typeface="+mj-lt"/>
              <a:buAutoNum type="arabicPeriod"/>
              <a:defRPr sz="2400">
                <a:solidFill>
                  <a:srgbClr val="404040"/>
                </a:solidFill>
              </a:defRPr>
            </a:pPr>
            <a:r>
              <a:rPr sz="2000" dirty="0">
                <a:latin typeface="+mn-lt"/>
              </a:rPr>
              <a:t> 2GB Ram</a:t>
            </a:r>
          </a:p>
          <a:p>
            <a:pPr marL="457200" indent="-457200">
              <a:lnSpc>
                <a:spcPct val="160000"/>
              </a:lnSpc>
              <a:spcBef>
                <a:spcPts val="1000"/>
              </a:spcBef>
              <a:buSzPct val="100000"/>
              <a:buFont typeface="+mj-lt"/>
              <a:buAutoNum type="arabicPeriod"/>
              <a:defRPr sz="2400">
                <a:solidFill>
                  <a:srgbClr val="404040"/>
                </a:solidFill>
              </a:defRPr>
            </a:pPr>
            <a:r>
              <a:rPr sz="2000" dirty="0">
                <a:latin typeface="+mn-lt"/>
              </a:rPr>
              <a:t> 500MB of SSD Space</a:t>
            </a:r>
          </a:p>
          <a:p>
            <a:pPr marL="457200" indent="-457200">
              <a:lnSpc>
                <a:spcPct val="160000"/>
              </a:lnSpc>
              <a:spcBef>
                <a:spcPts val="1000"/>
              </a:spcBef>
              <a:buSzPct val="100000"/>
              <a:buFont typeface="+mj-lt"/>
              <a:buAutoNum type="arabicPeriod"/>
              <a:defRPr sz="2400">
                <a:solidFill>
                  <a:srgbClr val="404040"/>
                </a:solidFill>
              </a:defRPr>
            </a:pPr>
            <a:r>
              <a:rPr sz="2000" dirty="0">
                <a:latin typeface="+mn-lt"/>
              </a:rPr>
              <a:t> </a:t>
            </a:r>
            <a:r>
              <a:rPr sz="2000" dirty="0" err="1">
                <a:latin typeface="+mn-lt"/>
              </a:rPr>
              <a:t>WindowsXP</a:t>
            </a:r>
            <a:r>
              <a:rPr sz="2000" dirty="0">
                <a:latin typeface="+mn-lt"/>
              </a:rPr>
              <a:t>/Leopard</a:t>
            </a:r>
          </a:p>
        </p:txBody>
      </p:sp>
      <p:sp>
        <p:nvSpPr>
          <p:cNvPr id="358" name="Shape 358"/>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3</a:t>
            </a:r>
            <a:endParaRPr dirty="0"/>
          </a:p>
        </p:txBody>
      </p:sp>
      <p:sp>
        <p:nvSpPr>
          <p:cNvPr id="359" name="Shape 359"/>
          <p:cNvSpPr/>
          <p:nvPr/>
        </p:nvSpPr>
        <p:spPr>
          <a:xfrm>
            <a:off x="11465135"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3</a:t>
            </a:r>
            <a:endParaRPr dirty="0"/>
          </a:p>
        </p:txBody>
      </p:sp>
      <p:sp>
        <p:nvSpPr>
          <p:cNvPr id="7" name="TextBox 6"/>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373" name="image15.png"/>
          <p:cNvPicPr>
            <a:picLocks noChangeAspect="1"/>
          </p:cNvPicPr>
          <p:nvPr/>
        </p:nvPicPr>
        <p:blipFill>
          <a:blip r:embed="rId3">
            <a:extLst/>
          </a:blip>
          <a:stretch>
            <a:fillRect/>
          </a:stretch>
        </p:blipFill>
        <p:spPr>
          <a:xfrm>
            <a:off x="1639412" y="1477108"/>
            <a:ext cx="8840647" cy="4738301"/>
          </a:xfrm>
          <a:prstGeom prst="rect">
            <a:avLst/>
          </a:prstGeom>
          <a:ln w="12700">
            <a:miter lim="400000"/>
          </a:ln>
        </p:spPr>
      </p:pic>
      <p:sp>
        <p:nvSpPr>
          <p:cNvPr id="374" name="Shape 374"/>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4</a:t>
            </a:r>
            <a:endParaRPr dirty="0"/>
          </a:p>
        </p:txBody>
      </p:sp>
      <p:sp>
        <p:nvSpPr>
          <p:cNvPr id="375" name="Shape 375"/>
          <p:cNvSpPr/>
          <p:nvPr/>
        </p:nvSpPr>
        <p:spPr>
          <a:xfrm>
            <a:off x="11478783" y="3105834"/>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4</a:t>
            </a:r>
            <a:endParaRPr dirty="0"/>
          </a:p>
        </p:txBody>
      </p:sp>
      <p:sp>
        <p:nvSpPr>
          <p:cNvPr id="6" name="Shape 382"/>
          <p:cNvSpPr txBox="1">
            <a:spLocks/>
          </p:cNvSpPr>
          <p:nvPr/>
        </p:nvSpPr>
        <p:spPr>
          <a:xfrm>
            <a:off x="1417108" y="555623"/>
            <a:ext cx="9601200" cy="92148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457200" rtl="0" latinLnBrk="0">
              <a:lnSpc>
                <a:spcPct val="100000"/>
              </a:lnSpc>
              <a:spcBef>
                <a:spcPts val="0"/>
              </a:spcBef>
              <a:spcAft>
                <a:spcPts val="0"/>
              </a:spcAft>
              <a:buClrTx/>
              <a:buSzTx/>
              <a:buFontTx/>
              <a:buNone/>
              <a:tabLst/>
              <a:defRPr sz="4400" b="0" i="1" u="sng" strike="noStrike" cap="none" spc="0" baseline="0">
                <a:ln>
                  <a:noFill/>
                </a:ln>
                <a:solidFill>
                  <a:srgbClr val="EF53A5"/>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a:lstStyle>
          <a:p>
            <a:pPr hangingPunct="1"/>
            <a:r>
              <a:rPr lang="en-IN" dirty="0" smtClean="0"/>
              <a:t>Screenshots</a:t>
            </a:r>
            <a:endParaRPr lang="en-IN" dirty="0"/>
          </a:p>
        </p:txBody>
      </p:sp>
      <p:sp>
        <p:nvSpPr>
          <p:cNvPr id="7" name="TextBox 6"/>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3" name="Shape 363"/>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5</a:t>
            </a:r>
            <a:endParaRPr dirty="0"/>
          </a:p>
        </p:txBody>
      </p:sp>
      <p:sp>
        <p:nvSpPr>
          <p:cNvPr id="364" name="Shape 364"/>
          <p:cNvSpPr/>
          <p:nvPr/>
        </p:nvSpPr>
        <p:spPr>
          <a:xfrm>
            <a:off x="11529121"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5</a:t>
            </a:r>
            <a:endParaRPr dirty="0"/>
          </a:p>
        </p:txBody>
      </p:sp>
      <p:sp>
        <p:nvSpPr>
          <p:cNvPr id="7" name="Shape 382"/>
          <p:cNvSpPr txBox="1">
            <a:spLocks/>
          </p:cNvSpPr>
          <p:nvPr/>
        </p:nvSpPr>
        <p:spPr>
          <a:xfrm>
            <a:off x="1417108" y="555623"/>
            <a:ext cx="9601200" cy="92148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457200" rtl="0" latinLnBrk="0">
              <a:lnSpc>
                <a:spcPct val="100000"/>
              </a:lnSpc>
              <a:spcBef>
                <a:spcPts val="0"/>
              </a:spcBef>
              <a:spcAft>
                <a:spcPts val="0"/>
              </a:spcAft>
              <a:buClrTx/>
              <a:buSzTx/>
              <a:buFontTx/>
              <a:buNone/>
              <a:tabLst/>
              <a:defRPr sz="4400" b="0" i="1" u="sng" strike="noStrike" cap="none" spc="0" baseline="0">
                <a:ln>
                  <a:noFill/>
                </a:ln>
                <a:solidFill>
                  <a:srgbClr val="EF53A5"/>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a:lstStyle>
          <a:p>
            <a:pPr hangingPunct="1"/>
            <a:r>
              <a:rPr lang="en-IN" dirty="0" smtClean="0"/>
              <a:t>Screenshots(Contd.)</a:t>
            </a:r>
            <a:endParaRPr lang="en-IN"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43" b="53519"/>
          <a:stretch/>
        </p:blipFill>
        <p:spPr>
          <a:xfrm>
            <a:off x="1201003" y="1591936"/>
            <a:ext cx="9444251" cy="4203425"/>
          </a:xfrm>
          <a:prstGeom prst="rect">
            <a:avLst/>
          </a:prstGeom>
        </p:spPr>
      </p:pic>
      <p:sp>
        <p:nvSpPr>
          <p:cNvPr id="8" name="TextBox 7"/>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2000" b="-102000"/>
          </a:stretch>
        </a:blipFill>
        <a:effectLst/>
      </p:bgPr>
    </p:bg>
    <p:spTree>
      <p:nvGrpSpPr>
        <p:cNvPr id="1" name=""/>
        <p:cNvGrpSpPr/>
        <p:nvPr/>
      </p:nvGrpSpPr>
      <p:grpSpPr>
        <a:xfrm>
          <a:off x="0" y="0"/>
          <a:ext cx="0" cy="0"/>
          <a:chOff x="0" y="0"/>
          <a:chExt cx="0" cy="0"/>
        </a:xfrm>
      </p:grpSpPr>
      <p:sp>
        <p:nvSpPr>
          <p:cNvPr id="379" name="Shape 379"/>
          <p:cNvSpPr/>
          <p:nvPr/>
        </p:nvSpPr>
        <p:spPr>
          <a:xfrm>
            <a:off x="107923" y="3094209"/>
            <a:ext cx="532766"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26</a:t>
            </a:r>
          </a:p>
        </p:txBody>
      </p:sp>
      <p:sp>
        <p:nvSpPr>
          <p:cNvPr id="380" name="Shape 380"/>
          <p:cNvSpPr/>
          <p:nvPr/>
        </p:nvSpPr>
        <p:spPr>
          <a:xfrm>
            <a:off x="11574522" y="3094209"/>
            <a:ext cx="532766"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26</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014" y="1105469"/>
            <a:ext cx="9116705" cy="5097438"/>
          </a:xfrm>
          <a:prstGeom prst="rect">
            <a:avLst/>
          </a:prstGeom>
        </p:spPr>
      </p:pic>
      <p:sp>
        <p:nvSpPr>
          <p:cNvPr id="6" name="Shape 382"/>
          <p:cNvSpPr txBox="1">
            <a:spLocks/>
          </p:cNvSpPr>
          <p:nvPr/>
        </p:nvSpPr>
        <p:spPr>
          <a:xfrm>
            <a:off x="1433014" y="350906"/>
            <a:ext cx="9601200" cy="92148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457200" rtl="0" latinLnBrk="0">
              <a:lnSpc>
                <a:spcPct val="100000"/>
              </a:lnSpc>
              <a:spcBef>
                <a:spcPts val="0"/>
              </a:spcBef>
              <a:spcAft>
                <a:spcPts val="0"/>
              </a:spcAft>
              <a:buClrTx/>
              <a:buSzTx/>
              <a:buFontTx/>
              <a:buNone/>
              <a:tabLst/>
              <a:defRPr sz="4400" b="0" i="1" u="sng" strike="noStrike" cap="none" spc="0" baseline="0">
                <a:ln>
                  <a:noFill/>
                </a:ln>
                <a:solidFill>
                  <a:srgbClr val="EF53A5"/>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a:lstStyle>
          <a:p>
            <a:pPr hangingPunct="1"/>
            <a:r>
              <a:rPr lang="en-IN" dirty="0" smtClean="0"/>
              <a:t>Screenshots(Contd.)</a:t>
            </a:r>
            <a:endParaRPr lang="en-IN" dirty="0"/>
          </a:p>
        </p:txBody>
      </p:sp>
      <p:sp>
        <p:nvSpPr>
          <p:cNvPr id="7" name="TextBox 6"/>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69" name="Shape 369"/>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7</a:t>
            </a:r>
            <a:endParaRPr dirty="0"/>
          </a:p>
        </p:txBody>
      </p:sp>
      <p:sp>
        <p:nvSpPr>
          <p:cNvPr id="370" name="Shape 370"/>
          <p:cNvSpPr/>
          <p:nvPr/>
        </p:nvSpPr>
        <p:spPr>
          <a:xfrm>
            <a:off x="11574522"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7</a:t>
            </a:r>
            <a:endParaRPr dirty="0"/>
          </a:p>
        </p:txBody>
      </p:sp>
      <p:sp>
        <p:nvSpPr>
          <p:cNvPr id="7" name="Shape 382"/>
          <p:cNvSpPr txBox="1">
            <a:spLocks/>
          </p:cNvSpPr>
          <p:nvPr/>
        </p:nvSpPr>
        <p:spPr>
          <a:xfrm>
            <a:off x="1417108" y="555623"/>
            <a:ext cx="9601200" cy="921485"/>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ctr" defTabSz="457200" rtl="0" latinLnBrk="0">
              <a:lnSpc>
                <a:spcPct val="100000"/>
              </a:lnSpc>
              <a:spcBef>
                <a:spcPts val="0"/>
              </a:spcBef>
              <a:spcAft>
                <a:spcPts val="0"/>
              </a:spcAft>
              <a:buClrTx/>
              <a:buSzTx/>
              <a:buFontTx/>
              <a:buNone/>
              <a:tabLst/>
              <a:defRPr sz="4400" b="0" i="1" u="sng" strike="noStrike" cap="none" spc="0" baseline="0">
                <a:ln>
                  <a:noFill/>
                </a:ln>
                <a:solidFill>
                  <a:srgbClr val="EF53A5"/>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a:lstStyle>
          <a:p>
            <a:pPr hangingPunct="1"/>
            <a:r>
              <a:rPr lang="en-IN" dirty="0" smtClean="0"/>
              <a:t>Screenshots(Contd.)</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803" y="1293634"/>
            <a:ext cx="8479809" cy="4800032"/>
          </a:xfrm>
          <a:prstGeom prst="rect">
            <a:avLst/>
          </a:prstGeom>
        </p:spPr>
      </p:pic>
      <p:sp>
        <p:nvSpPr>
          <p:cNvPr id="8" name="TextBox 7"/>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82" name="Shape 382"/>
          <p:cNvSpPr>
            <a:spLocks noGrp="1"/>
          </p:cNvSpPr>
          <p:nvPr>
            <p:ph type="title" idx="4294967295"/>
          </p:nvPr>
        </p:nvSpPr>
        <p:spPr>
          <a:xfrm>
            <a:off x="1374905" y="738503"/>
            <a:ext cx="9601200" cy="1303338"/>
          </a:xfrm>
          <a:prstGeom prst="rect">
            <a:avLst/>
          </a:prstGeom>
        </p:spPr>
        <p:txBody>
          <a:bodyPr/>
          <a:lstStyle>
            <a:lvl1pPr>
              <a:defRPr i="1" u="sng">
                <a:solidFill>
                  <a:srgbClr val="EF53A5"/>
                </a:solidFill>
              </a:defRPr>
            </a:lvl1pPr>
          </a:lstStyle>
          <a:p>
            <a:r>
              <a:rPr dirty="0"/>
              <a:t>Conclusion</a:t>
            </a:r>
          </a:p>
        </p:txBody>
      </p:sp>
      <p:sp>
        <p:nvSpPr>
          <p:cNvPr id="383" name="Shape 383"/>
          <p:cNvSpPr>
            <a:spLocks noGrp="1"/>
          </p:cNvSpPr>
          <p:nvPr>
            <p:ph type="body" sz="half" idx="4294967295"/>
          </p:nvPr>
        </p:nvSpPr>
        <p:spPr>
          <a:xfrm>
            <a:off x="996286" y="2041841"/>
            <a:ext cx="10358438" cy="3944938"/>
          </a:xfrm>
          <a:prstGeom prst="rect">
            <a:avLst/>
          </a:prstGeom>
        </p:spPr>
        <p:txBody>
          <a:bodyPr>
            <a:noAutofit/>
          </a:bodyPr>
          <a:lstStyle/>
          <a:p>
            <a:pPr>
              <a:lnSpc>
                <a:spcPct val="150000"/>
              </a:lnSpc>
              <a:spcBef>
                <a:spcPts val="1200"/>
              </a:spcBef>
              <a:defRPr sz="2000">
                <a:uFill>
                  <a:solidFill>
                    <a:srgbClr val="000000"/>
                  </a:solidFill>
                </a:uFill>
                <a:latin typeface="Helvetica"/>
                <a:ea typeface="Helvetica"/>
                <a:cs typeface="Helvetica"/>
                <a:sym typeface="Helvetica"/>
              </a:defRPr>
            </a:pPr>
            <a:r>
              <a:rPr lang="en-IN" sz="2000" dirty="0" smtClean="0">
                <a:latin typeface="Century Gothic" panose="020B0502020202020204" pitchFamily="34" charset="0"/>
                <a:ea typeface="Times New Roman"/>
                <a:cs typeface="Times New Roman"/>
                <a:sym typeface="Times New Roman"/>
              </a:rPr>
              <a:t>Thus </a:t>
            </a:r>
            <a:r>
              <a:rPr lang="en-IN" sz="2000" dirty="0">
                <a:latin typeface="Century Gothic" panose="020B0502020202020204" pitchFamily="34" charset="0"/>
                <a:ea typeface="Times New Roman"/>
                <a:cs typeface="Times New Roman"/>
                <a:sym typeface="Times New Roman"/>
              </a:rPr>
              <a:t>Mobile Game Prediction and Ranking </a:t>
            </a:r>
            <a:r>
              <a:rPr lang="en-IN" sz="2000" dirty="0" smtClean="0">
                <a:latin typeface="Century Gothic" panose="020B0502020202020204" pitchFamily="34" charset="0"/>
                <a:ea typeface="Times New Roman"/>
                <a:cs typeface="Times New Roman"/>
                <a:sym typeface="Times New Roman"/>
              </a:rPr>
              <a:t>System has been implemented </a:t>
            </a:r>
            <a:r>
              <a:rPr lang="en-IN" sz="2000" dirty="0">
                <a:latin typeface="Century Gothic" panose="020B0502020202020204" pitchFamily="34" charset="0"/>
                <a:ea typeface="Times New Roman"/>
                <a:cs typeface="Times New Roman"/>
                <a:sym typeface="Times New Roman"/>
              </a:rPr>
              <a:t>for efficient development of mobile games by game developers.</a:t>
            </a:r>
          </a:p>
          <a:p>
            <a:pPr>
              <a:lnSpc>
                <a:spcPct val="150000"/>
              </a:lnSpc>
              <a:spcBef>
                <a:spcPts val="1200"/>
              </a:spcBef>
              <a:defRPr sz="2000">
                <a:uFill>
                  <a:solidFill>
                    <a:srgbClr val="000000"/>
                  </a:solidFill>
                </a:uFill>
                <a:latin typeface="Helvetica"/>
                <a:ea typeface="Helvetica"/>
                <a:cs typeface="Helvetica"/>
                <a:sym typeface="Helvetica"/>
              </a:defRPr>
            </a:pPr>
            <a:r>
              <a:rPr lang="en-IN" sz="2000" dirty="0">
                <a:latin typeface="Century Gothic" panose="020B0502020202020204" pitchFamily="34" charset="0"/>
                <a:ea typeface="Times New Roman"/>
                <a:cs typeface="Times New Roman"/>
                <a:sym typeface="Times New Roman"/>
              </a:rPr>
              <a:t> In addition to finding the predicted downloads, the estimated rank and trends of successful games can be analysed.</a:t>
            </a:r>
          </a:p>
          <a:p>
            <a:pPr>
              <a:lnSpc>
                <a:spcPct val="150000"/>
              </a:lnSpc>
              <a:spcBef>
                <a:spcPts val="1200"/>
              </a:spcBef>
              <a:defRPr sz="2000">
                <a:uFill>
                  <a:solidFill>
                    <a:srgbClr val="000000"/>
                  </a:solidFill>
                </a:uFill>
                <a:latin typeface="Helvetica"/>
                <a:ea typeface="Helvetica"/>
                <a:cs typeface="Helvetica"/>
                <a:sym typeface="Helvetica"/>
              </a:defRPr>
            </a:pPr>
            <a:r>
              <a:rPr lang="en-IN" sz="2000" dirty="0" smtClean="0">
                <a:latin typeface="Century Gothic" panose="020B0502020202020204" pitchFamily="34" charset="0"/>
                <a:ea typeface="Times New Roman"/>
                <a:cs typeface="Times New Roman"/>
                <a:sym typeface="Times New Roman"/>
              </a:rPr>
              <a:t>As </a:t>
            </a:r>
            <a:r>
              <a:rPr lang="en-IN" sz="2000" dirty="0">
                <a:latin typeface="Century Gothic" panose="020B0502020202020204" pitchFamily="34" charset="0"/>
                <a:ea typeface="Times New Roman"/>
                <a:cs typeface="Times New Roman"/>
                <a:sym typeface="Times New Roman"/>
              </a:rPr>
              <a:t>future work real time attributes like complexity, graphics involved, date published ( historic value ), game play can be considered in order to improve the results. Image processing can be used to make predictions based on game play and graphics</a:t>
            </a:r>
            <a:r>
              <a:rPr lang="en-IN" sz="2000" dirty="0" smtClean="0">
                <a:latin typeface="Century Gothic" panose="020B0502020202020204" pitchFamily="34" charset="0"/>
                <a:ea typeface="Times New Roman"/>
                <a:cs typeface="Times New Roman"/>
                <a:sym typeface="Times New Roman"/>
              </a:rPr>
              <a:t>.</a:t>
            </a:r>
            <a:endParaRPr lang="en-IN" sz="2000" dirty="0">
              <a:latin typeface="Century Gothic" panose="020B0502020202020204" pitchFamily="34" charset="0"/>
            </a:endParaRPr>
          </a:p>
        </p:txBody>
      </p:sp>
      <p:sp>
        <p:nvSpPr>
          <p:cNvPr id="385" name="Shape 385"/>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8</a:t>
            </a:r>
            <a:endParaRPr dirty="0"/>
          </a:p>
        </p:txBody>
      </p:sp>
      <p:sp>
        <p:nvSpPr>
          <p:cNvPr id="386" name="Shape 386"/>
          <p:cNvSpPr/>
          <p:nvPr/>
        </p:nvSpPr>
        <p:spPr>
          <a:xfrm>
            <a:off x="11466599"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8</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9" name="Shape 389"/>
          <p:cNvSpPr>
            <a:spLocks noGrp="1"/>
          </p:cNvSpPr>
          <p:nvPr>
            <p:ph type="body" idx="4294967295"/>
          </p:nvPr>
        </p:nvSpPr>
        <p:spPr>
          <a:xfrm>
            <a:off x="844061" y="1466850"/>
            <a:ext cx="10550769" cy="4722935"/>
          </a:xfrm>
          <a:prstGeom prst="rect">
            <a:avLst/>
          </a:prstGeom>
        </p:spPr>
        <p:txBody>
          <a:bodyPr>
            <a:noAutofit/>
          </a:bodyPr>
          <a:lstStyle/>
          <a:p>
            <a:pPr>
              <a:lnSpc>
                <a:spcPct val="150000"/>
              </a:lnSpc>
              <a:defRPr sz="2200"/>
            </a:pPr>
            <a:r>
              <a:rPr lang="en-IN" sz="1700" dirty="0" smtClean="0">
                <a:solidFill>
                  <a:schemeClr val="tx1"/>
                </a:solidFill>
                <a:latin typeface="+mn-lt"/>
              </a:rPr>
              <a:t>T</a:t>
            </a:r>
            <a:r>
              <a:rPr lang="en-IN" sz="1700" dirty="0">
                <a:solidFill>
                  <a:schemeClr val="tx1"/>
                </a:solidFill>
                <a:latin typeface="+mn-lt"/>
              </a:rPr>
              <a:t>. V. </a:t>
            </a:r>
            <a:r>
              <a:rPr lang="en-IN" sz="1700" dirty="0" err="1">
                <a:solidFill>
                  <a:schemeClr val="tx1"/>
                </a:solidFill>
                <a:latin typeface="+mn-lt"/>
              </a:rPr>
              <a:t>Agten</a:t>
            </a:r>
            <a:r>
              <a:rPr lang="en-IN" sz="1700" dirty="0">
                <a:solidFill>
                  <a:schemeClr val="tx1"/>
                </a:solidFill>
                <a:latin typeface="+mn-lt"/>
              </a:rPr>
              <a:t> (2013), "Games: King of the mobile eco-system," </a:t>
            </a:r>
            <a:r>
              <a:rPr lang="en-IN" sz="1700" dirty="0" err="1">
                <a:solidFill>
                  <a:schemeClr val="tx1"/>
                </a:solidFill>
                <a:latin typeface="+mn-lt"/>
              </a:rPr>
              <a:t>Distimo</a:t>
            </a:r>
            <a:r>
              <a:rPr lang="en-IN" sz="1700" dirty="0">
                <a:solidFill>
                  <a:schemeClr val="tx1"/>
                </a:solidFill>
                <a:latin typeface="+mn-lt"/>
              </a:rPr>
              <a:t>. </a:t>
            </a:r>
          </a:p>
          <a:p>
            <a:pPr>
              <a:lnSpc>
                <a:spcPct val="150000"/>
              </a:lnSpc>
              <a:defRPr sz="2200"/>
            </a:pPr>
            <a:r>
              <a:rPr lang="en-IN" sz="1700" dirty="0" err="1" smtClean="0">
                <a:solidFill>
                  <a:schemeClr val="tx1"/>
                </a:solidFill>
                <a:latin typeface="+mn-lt"/>
              </a:rPr>
              <a:t>Alfian</a:t>
            </a:r>
            <a:r>
              <a:rPr lang="en-IN" sz="1700" dirty="0" smtClean="0">
                <a:solidFill>
                  <a:schemeClr val="tx1"/>
                </a:solidFill>
                <a:latin typeface="+mn-lt"/>
              </a:rPr>
              <a:t> </a:t>
            </a:r>
            <a:r>
              <a:rPr lang="en-IN" sz="1700" dirty="0" err="1">
                <a:solidFill>
                  <a:schemeClr val="tx1"/>
                </a:solidFill>
                <a:latin typeface="+mn-lt"/>
              </a:rPr>
              <a:t>Ramadhan</a:t>
            </a:r>
            <a:r>
              <a:rPr lang="en-IN" sz="1700" dirty="0">
                <a:solidFill>
                  <a:schemeClr val="tx1"/>
                </a:solidFill>
                <a:latin typeface="+mn-lt"/>
              </a:rPr>
              <a:t>, </a:t>
            </a:r>
            <a:r>
              <a:rPr lang="en-IN" sz="1700" dirty="0" err="1">
                <a:solidFill>
                  <a:schemeClr val="tx1"/>
                </a:solidFill>
                <a:latin typeface="+mn-lt"/>
              </a:rPr>
              <a:t>Masayu</a:t>
            </a:r>
            <a:r>
              <a:rPr lang="en-IN" sz="1700" dirty="0">
                <a:solidFill>
                  <a:schemeClr val="tx1"/>
                </a:solidFill>
                <a:latin typeface="+mn-lt"/>
              </a:rPr>
              <a:t> </a:t>
            </a:r>
            <a:r>
              <a:rPr lang="en-IN" sz="1700" dirty="0" err="1">
                <a:solidFill>
                  <a:schemeClr val="tx1"/>
                </a:solidFill>
                <a:latin typeface="+mn-lt"/>
              </a:rPr>
              <a:t>Leylia</a:t>
            </a:r>
            <a:r>
              <a:rPr lang="en-IN" sz="1700" dirty="0">
                <a:solidFill>
                  <a:schemeClr val="tx1"/>
                </a:solidFill>
                <a:latin typeface="+mn-lt"/>
              </a:rPr>
              <a:t> </a:t>
            </a:r>
            <a:r>
              <a:rPr lang="en-IN" sz="1700" dirty="0" err="1">
                <a:solidFill>
                  <a:schemeClr val="tx1"/>
                </a:solidFill>
                <a:latin typeface="+mn-lt"/>
              </a:rPr>
              <a:t>Khodra</a:t>
            </a:r>
            <a:r>
              <a:rPr lang="en-IN" sz="1700" dirty="0">
                <a:solidFill>
                  <a:schemeClr val="tx1"/>
                </a:solidFill>
                <a:latin typeface="+mn-lt"/>
              </a:rPr>
              <a:t> (2014) “Learning to Rank for Top Mobile Games Prediction,” in 2nd International Conference on Information and Communication Technology (</a:t>
            </a:r>
            <a:r>
              <a:rPr lang="en-IN" sz="1700" dirty="0" err="1">
                <a:solidFill>
                  <a:schemeClr val="tx1"/>
                </a:solidFill>
                <a:latin typeface="+mn-lt"/>
              </a:rPr>
              <a:t>ICoICT</a:t>
            </a:r>
            <a:r>
              <a:rPr lang="en-IN" sz="1700" dirty="0">
                <a:solidFill>
                  <a:schemeClr val="tx1"/>
                </a:solidFill>
                <a:latin typeface="+mn-lt"/>
              </a:rPr>
              <a:t>). </a:t>
            </a:r>
          </a:p>
          <a:p>
            <a:pPr>
              <a:lnSpc>
                <a:spcPct val="150000"/>
              </a:lnSpc>
              <a:defRPr sz="2200"/>
            </a:pPr>
            <a:r>
              <a:rPr lang="en-IN" sz="1700" dirty="0" smtClean="0">
                <a:solidFill>
                  <a:schemeClr val="tx1"/>
                </a:solidFill>
                <a:latin typeface="+mn-lt"/>
              </a:rPr>
              <a:t>C</a:t>
            </a:r>
            <a:r>
              <a:rPr lang="en-IN" sz="1700" dirty="0">
                <a:solidFill>
                  <a:schemeClr val="tx1"/>
                </a:solidFill>
                <a:latin typeface="+mn-lt"/>
              </a:rPr>
              <a:t>. Burges, T. </a:t>
            </a:r>
            <a:r>
              <a:rPr lang="en-IN" sz="1700" dirty="0" err="1">
                <a:solidFill>
                  <a:schemeClr val="tx1"/>
                </a:solidFill>
                <a:latin typeface="+mn-lt"/>
              </a:rPr>
              <a:t>Shaked</a:t>
            </a:r>
            <a:r>
              <a:rPr lang="en-IN" sz="1700" dirty="0">
                <a:solidFill>
                  <a:schemeClr val="tx1"/>
                </a:solidFill>
                <a:latin typeface="+mn-lt"/>
              </a:rPr>
              <a:t>, E. </a:t>
            </a:r>
            <a:r>
              <a:rPr lang="en-IN" sz="1700" dirty="0" err="1">
                <a:solidFill>
                  <a:schemeClr val="tx1"/>
                </a:solidFill>
                <a:latin typeface="+mn-lt"/>
              </a:rPr>
              <a:t>Renshaw</a:t>
            </a:r>
            <a:r>
              <a:rPr lang="en-IN" sz="1700" dirty="0">
                <a:solidFill>
                  <a:schemeClr val="tx1"/>
                </a:solidFill>
                <a:latin typeface="+mn-lt"/>
              </a:rPr>
              <a:t>, A. Lazier, M. Deeds, N. Hamilton and G. Hullender (2005) "Learning to Rank Using Gradient Descent," in ICML '05 Proceedings of the 22nd international conference on Machine Learning, New York, NY, USA.  </a:t>
            </a:r>
          </a:p>
          <a:p>
            <a:pPr>
              <a:lnSpc>
                <a:spcPct val="150000"/>
              </a:lnSpc>
              <a:defRPr sz="2200"/>
            </a:pPr>
            <a:r>
              <a:rPr lang="en-IN" sz="1700" dirty="0" smtClean="0">
                <a:solidFill>
                  <a:schemeClr val="tx1"/>
                </a:solidFill>
                <a:latin typeface="+mn-lt"/>
              </a:rPr>
              <a:t>W</a:t>
            </a:r>
            <a:r>
              <a:rPr lang="en-IN" sz="1700" dirty="0">
                <a:solidFill>
                  <a:schemeClr val="tx1"/>
                </a:solidFill>
                <a:latin typeface="+mn-lt"/>
              </a:rPr>
              <a:t>. Chen, T.-Y. Liu, Y. </a:t>
            </a:r>
            <a:r>
              <a:rPr lang="en-IN" sz="1700" dirty="0" err="1">
                <a:solidFill>
                  <a:schemeClr val="tx1"/>
                </a:solidFill>
                <a:latin typeface="+mn-lt"/>
              </a:rPr>
              <a:t>Lan</a:t>
            </a:r>
            <a:r>
              <a:rPr lang="en-IN" sz="1700" dirty="0">
                <a:solidFill>
                  <a:schemeClr val="tx1"/>
                </a:solidFill>
                <a:latin typeface="+mn-lt"/>
              </a:rPr>
              <a:t>, Z. Ma and H. Li (2009), "Ranking Measures and Loss Functions," in Advances in Neural Information Processing Systems. </a:t>
            </a:r>
          </a:p>
          <a:p>
            <a:pPr>
              <a:lnSpc>
                <a:spcPct val="150000"/>
              </a:lnSpc>
              <a:defRPr sz="2200"/>
            </a:pPr>
            <a:r>
              <a:rPr lang="en-IN" sz="1700" dirty="0" smtClean="0">
                <a:solidFill>
                  <a:schemeClr val="tx1"/>
                </a:solidFill>
                <a:latin typeface="+mn-lt"/>
              </a:rPr>
              <a:t>K</a:t>
            </a:r>
            <a:r>
              <a:rPr lang="en-IN" sz="1700" dirty="0">
                <a:solidFill>
                  <a:schemeClr val="tx1"/>
                </a:solidFill>
                <a:latin typeface="+mn-lt"/>
              </a:rPr>
              <a:t>. </a:t>
            </a:r>
            <a:r>
              <a:rPr lang="en-IN" sz="1700" dirty="0" err="1">
                <a:solidFill>
                  <a:schemeClr val="tx1"/>
                </a:solidFill>
                <a:latin typeface="+mn-lt"/>
              </a:rPr>
              <a:t>Chulis</a:t>
            </a:r>
            <a:r>
              <a:rPr lang="en-IN" sz="1700" dirty="0">
                <a:solidFill>
                  <a:schemeClr val="tx1"/>
                </a:solidFill>
                <a:latin typeface="+mn-lt"/>
              </a:rPr>
              <a:t> (2012) "Big data analytics for video, mobile, and social game monetization," IBM Corporation. </a:t>
            </a:r>
            <a:endParaRPr sz="1700" dirty="0">
              <a:solidFill>
                <a:schemeClr val="tx1"/>
              </a:solidFill>
              <a:latin typeface="+mn-lt"/>
            </a:endParaRPr>
          </a:p>
        </p:txBody>
      </p:sp>
      <p:sp>
        <p:nvSpPr>
          <p:cNvPr id="388" name="Shape 388"/>
          <p:cNvSpPr>
            <a:spLocks noGrp="1"/>
          </p:cNvSpPr>
          <p:nvPr>
            <p:ph type="title" idx="4294967295"/>
          </p:nvPr>
        </p:nvSpPr>
        <p:spPr>
          <a:xfrm>
            <a:off x="1318846" y="635000"/>
            <a:ext cx="9601200" cy="831850"/>
          </a:xfrm>
          <a:prstGeom prst="rect">
            <a:avLst/>
          </a:prstGeom>
        </p:spPr>
        <p:txBody>
          <a:bodyPr/>
          <a:lstStyle>
            <a:lvl1pPr>
              <a:defRPr i="1" u="sng">
                <a:solidFill>
                  <a:srgbClr val="EF53A5"/>
                </a:solidFill>
              </a:defRPr>
            </a:lvl1pPr>
          </a:lstStyle>
          <a:p>
            <a:r>
              <a:rPr dirty="0"/>
              <a:t>References</a:t>
            </a:r>
          </a:p>
        </p:txBody>
      </p:sp>
      <p:sp>
        <p:nvSpPr>
          <p:cNvPr id="391" name="Shape 391"/>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9</a:t>
            </a:r>
            <a:endParaRPr dirty="0"/>
          </a:p>
        </p:txBody>
      </p:sp>
      <p:sp>
        <p:nvSpPr>
          <p:cNvPr id="392" name="Shape 392"/>
          <p:cNvSpPr/>
          <p:nvPr/>
        </p:nvSpPr>
        <p:spPr>
          <a:xfrm>
            <a:off x="11600598"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dirty="0" smtClean="0"/>
              <a:t>2</a:t>
            </a:r>
            <a:r>
              <a:rPr lang="en-IN" dirty="0" smtClean="0"/>
              <a:t>9</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9" name="Shape 209"/>
          <p:cNvSpPr>
            <a:spLocks noGrp="1"/>
          </p:cNvSpPr>
          <p:nvPr>
            <p:ph type="title" idx="4294967295"/>
          </p:nvPr>
        </p:nvSpPr>
        <p:spPr>
          <a:xfrm>
            <a:off x="1418787" y="957129"/>
            <a:ext cx="9601200" cy="641350"/>
          </a:xfrm>
          <a:prstGeom prst="rect">
            <a:avLst/>
          </a:prstGeom>
        </p:spPr>
        <p:txBody>
          <a:bodyPr>
            <a:noAutofit/>
          </a:bodyPr>
          <a:lstStyle>
            <a:lvl1pPr>
              <a:defRPr sz="3900" i="1" u="sng">
                <a:solidFill>
                  <a:srgbClr val="EF53A5"/>
                </a:solidFill>
              </a:defRPr>
            </a:lvl1pPr>
          </a:lstStyle>
          <a:p>
            <a:r>
              <a:rPr sz="4400" dirty="0"/>
              <a:t>Basic concepts</a:t>
            </a:r>
          </a:p>
        </p:txBody>
      </p:sp>
      <p:sp>
        <p:nvSpPr>
          <p:cNvPr id="210" name="Shape 210"/>
          <p:cNvSpPr>
            <a:spLocks noGrp="1"/>
          </p:cNvSpPr>
          <p:nvPr>
            <p:ph type="body" idx="4294967295"/>
          </p:nvPr>
        </p:nvSpPr>
        <p:spPr>
          <a:xfrm>
            <a:off x="988302" y="1941050"/>
            <a:ext cx="10462169" cy="4192588"/>
          </a:xfrm>
          <a:prstGeom prst="rect">
            <a:avLst/>
          </a:prstGeom>
        </p:spPr>
        <p:txBody>
          <a:bodyPr>
            <a:normAutofit fontScale="85000" lnSpcReduction="10000"/>
          </a:bodyPr>
          <a:lstStyle/>
          <a:p>
            <a:pPr marL="0" indent="0" defTabSz="342280">
              <a:lnSpc>
                <a:spcPct val="90000"/>
              </a:lnSpc>
              <a:spcBef>
                <a:spcPts val="900"/>
              </a:spcBef>
              <a:buSzTx/>
              <a:buNone/>
              <a:defRPr sz="2200" b="1" i="1">
                <a:latin typeface="Garamond-BoldItalic"/>
                <a:ea typeface="Garamond-BoldItalic"/>
                <a:cs typeface="Garamond-BoldItalic"/>
                <a:sym typeface="Garamond-BoldItalic"/>
              </a:defRPr>
            </a:pPr>
            <a:r>
              <a:rPr dirty="0"/>
              <a:t>Learning to rank:</a:t>
            </a:r>
          </a:p>
          <a:p>
            <a:pPr marL="318897" indent="-318897" defTabSz="342280">
              <a:lnSpc>
                <a:spcPct val="150000"/>
              </a:lnSpc>
              <a:spcBef>
                <a:spcPts val="900"/>
              </a:spcBef>
              <a:defRPr sz="2200" i="1"/>
            </a:pPr>
            <a:r>
              <a:rPr sz="2000" dirty="0" smtClean="0">
                <a:latin typeface="+mn-lt"/>
              </a:rPr>
              <a:t>A</a:t>
            </a:r>
            <a:r>
              <a:rPr sz="2000" i="0" dirty="0" smtClean="0">
                <a:latin typeface="+mn-lt"/>
              </a:rPr>
              <a:t>pplication </a:t>
            </a:r>
            <a:r>
              <a:rPr sz="2000" i="0" dirty="0">
                <a:latin typeface="+mn-lt"/>
              </a:rPr>
              <a:t>of machine learning in the construction of ranking models for information retrieval systems.</a:t>
            </a:r>
            <a:endParaRPr sz="2000" dirty="0">
              <a:latin typeface="+mn-lt"/>
            </a:endParaRPr>
          </a:p>
          <a:p>
            <a:pPr marL="318897" indent="-318897" defTabSz="342280">
              <a:lnSpc>
                <a:spcPct val="150000"/>
              </a:lnSpc>
              <a:spcBef>
                <a:spcPts val="900"/>
              </a:spcBef>
              <a:defRPr sz="2200"/>
            </a:pPr>
            <a:r>
              <a:rPr sz="2000" dirty="0">
                <a:latin typeface="+mn-lt"/>
              </a:rPr>
              <a:t>Ranking is a central part of many information retrieval problems. </a:t>
            </a:r>
          </a:p>
          <a:p>
            <a:pPr marL="318897" indent="-318897" defTabSz="342280">
              <a:lnSpc>
                <a:spcPct val="150000"/>
              </a:lnSpc>
              <a:spcBef>
                <a:spcPts val="900"/>
              </a:spcBef>
              <a:defRPr sz="2200"/>
            </a:pPr>
            <a:r>
              <a:rPr sz="2000" dirty="0" err="1">
                <a:latin typeface="+mn-lt"/>
              </a:rPr>
              <a:t>Eg</a:t>
            </a:r>
            <a:r>
              <a:rPr sz="2000" dirty="0">
                <a:latin typeface="+mn-lt"/>
              </a:rPr>
              <a:t>: document retrieval, collaborative filtering, sentiment analysis, and online advertising.</a:t>
            </a:r>
          </a:p>
          <a:p>
            <a:pPr marL="0" indent="0" defTabSz="342280">
              <a:lnSpc>
                <a:spcPct val="90000"/>
              </a:lnSpc>
              <a:spcBef>
                <a:spcPts val="900"/>
              </a:spcBef>
              <a:buSzTx/>
              <a:buNone/>
              <a:defRPr sz="2200" b="1" i="1">
                <a:latin typeface="Garamond-BoldItalic"/>
                <a:ea typeface="Garamond-BoldItalic"/>
                <a:cs typeface="Garamond-BoldItalic"/>
                <a:sym typeface="Garamond-BoldItalic"/>
              </a:defRPr>
            </a:pPr>
            <a:r>
              <a:rPr dirty="0"/>
              <a:t>Approaches:</a:t>
            </a:r>
            <a:endParaRPr sz="1800" dirty="0"/>
          </a:p>
          <a:p>
            <a:pPr marL="318897" indent="-318897" defTabSz="342280">
              <a:lnSpc>
                <a:spcPct val="150000"/>
              </a:lnSpc>
              <a:spcBef>
                <a:spcPts val="900"/>
              </a:spcBef>
              <a:defRPr sz="2200"/>
            </a:pPr>
            <a:r>
              <a:rPr sz="2200" dirty="0">
                <a:latin typeface="+mn-lt"/>
              </a:rPr>
              <a:t>Point-wise</a:t>
            </a:r>
            <a:r>
              <a:rPr sz="2200" dirty="0">
                <a:solidFill>
                  <a:srgbClr val="F2F2F2"/>
                </a:solidFill>
                <a:latin typeface="+mn-lt"/>
              </a:rPr>
              <a:t>4</a:t>
            </a:r>
            <a:endParaRPr sz="2200" dirty="0">
              <a:latin typeface="+mn-lt"/>
            </a:endParaRPr>
          </a:p>
          <a:p>
            <a:pPr marL="318897" indent="-318897" defTabSz="342280">
              <a:lnSpc>
                <a:spcPct val="150000"/>
              </a:lnSpc>
              <a:spcBef>
                <a:spcPts val="900"/>
              </a:spcBef>
              <a:defRPr sz="2200"/>
            </a:pPr>
            <a:r>
              <a:rPr sz="2200" dirty="0">
                <a:latin typeface="+mn-lt"/>
              </a:rPr>
              <a:t>Pair-wise</a:t>
            </a:r>
          </a:p>
          <a:p>
            <a:pPr marL="318897" indent="-318897" defTabSz="342280">
              <a:lnSpc>
                <a:spcPct val="150000"/>
              </a:lnSpc>
              <a:spcBef>
                <a:spcPts val="900"/>
              </a:spcBef>
              <a:defRPr sz="2200"/>
            </a:pPr>
            <a:r>
              <a:rPr sz="2200" dirty="0">
                <a:latin typeface="+mn-lt"/>
              </a:rPr>
              <a:t>List-wise.</a:t>
            </a:r>
          </a:p>
        </p:txBody>
      </p:sp>
      <p:sp>
        <p:nvSpPr>
          <p:cNvPr id="212" name="Shape 212"/>
          <p:cNvSpPr/>
          <p:nvPr/>
        </p:nvSpPr>
        <p:spPr>
          <a:xfrm>
            <a:off x="107923" y="3094209"/>
            <a:ext cx="318454"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3</a:t>
            </a:r>
          </a:p>
        </p:txBody>
      </p:sp>
      <p:sp>
        <p:nvSpPr>
          <p:cNvPr id="213" name="Shape 213"/>
          <p:cNvSpPr/>
          <p:nvPr/>
        </p:nvSpPr>
        <p:spPr>
          <a:xfrm>
            <a:off x="11641539" y="3094209"/>
            <a:ext cx="318453"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3</a:t>
            </a:r>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Shape 388"/>
          <p:cNvSpPr txBox="1">
            <a:spLocks/>
          </p:cNvSpPr>
          <p:nvPr/>
        </p:nvSpPr>
        <p:spPr>
          <a:xfrm>
            <a:off x="1378526" y="651164"/>
            <a:ext cx="9601200" cy="7048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marL="0" marR="0" indent="0" algn="ctr" defTabSz="457200" rtl="0" latinLnBrk="0">
              <a:lnSpc>
                <a:spcPct val="100000"/>
              </a:lnSpc>
              <a:spcBef>
                <a:spcPts val="0"/>
              </a:spcBef>
              <a:spcAft>
                <a:spcPts val="0"/>
              </a:spcAft>
              <a:buClrTx/>
              <a:buSzTx/>
              <a:buFontTx/>
              <a:buNone/>
              <a:tabLst/>
              <a:defRPr sz="4400" b="0" i="1" u="sng" strike="noStrike" cap="none" spc="0" baseline="0">
                <a:ln>
                  <a:noFill/>
                </a:ln>
                <a:solidFill>
                  <a:srgbClr val="EF53A5"/>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ln>
                  <a:noFill/>
                </a:ln>
                <a:solidFill>
                  <a:srgbClr val="262626"/>
                </a:solidFill>
                <a:uFillTx/>
                <a:latin typeface="Garamond"/>
                <a:ea typeface="Garamond"/>
                <a:cs typeface="Garamond"/>
                <a:sym typeface="Garamond"/>
              </a:defRPr>
            </a:lvl9pPr>
          </a:lstStyle>
          <a:p>
            <a:pPr hangingPunct="1"/>
            <a:r>
              <a:rPr lang="en-IN" dirty="0" smtClean="0"/>
              <a:t>References</a:t>
            </a:r>
            <a:endParaRPr lang="en-IN" dirty="0"/>
          </a:p>
        </p:txBody>
      </p:sp>
      <p:sp>
        <p:nvSpPr>
          <p:cNvPr id="3" name="Rectangle 2"/>
          <p:cNvSpPr/>
          <p:nvPr/>
        </p:nvSpPr>
        <p:spPr>
          <a:xfrm>
            <a:off x="1084118" y="1356014"/>
            <a:ext cx="10179628" cy="507831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smtClean="0">
                <a:latin typeface="+mn-lt"/>
              </a:rPr>
              <a:t>S</a:t>
            </a:r>
            <a:r>
              <a:rPr lang="en-IN" dirty="0">
                <a:latin typeface="+mn-lt"/>
              </a:rPr>
              <a:t>. </a:t>
            </a:r>
            <a:r>
              <a:rPr lang="en-IN" dirty="0" err="1">
                <a:latin typeface="+mn-lt"/>
              </a:rPr>
              <a:t>Clemencon</a:t>
            </a:r>
            <a:r>
              <a:rPr lang="en-IN" dirty="0">
                <a:latin typeface="+mn-lt"/>
              </a:rPr>
              <a:t>, M. </a:t>
            </a:r>
            <a:r>
              <a:rPr lang="en-IN" dirty="0" err="1">
                <a:latin typeface="+mn-lt"/>
              </a:rPr>
              <a:t>Depecker</a:t>
            </a:r>
            <a:r>
              <a:rPr lang="en-IN" dirty="0">
                <a:latin typeface="+mn-lt"/>
              </a:rPr>
              <a:t> and N. </a:t>
            </a:r>
            <a:r>
              <a:rPr lang="en-IN" dirty="0" err="1">
                <a:latin typeface="+mn-lt"/>
              </a:rPr>
              <a:t>Vayatis</a:t>
            </a:r>
            <a:r>
              <a:rPr lang="en-IN" dirty="0">
                <a:latin typeface="+mn-lt"/>
              </a:rPr>
              <a:t> (2013), "Ranking Forests," The Journal of Machine Learning Research, vol. 14, no. 1, pp. 39-73. </a:t>
            </a:r>
          </a:p>
          <a:p>
            <a:pPr marL="342900" indent="-342900">
              <a:lnSpc>
                <a:spcPct val="150000"/>
              </a:lnSpc>
              <a:buFont typeface="Arial" panose="020B0604020202020204" pitchFamily="34" charset="0"/>
              <a:buChar char="•"/>
            </a:pPr>
            <a:r>
              <a:rPr lang="en-IN" dirty="0" smtClean="0">
                <a:latin typeface="+mn-lt"/>
              </a:rPr>
              <a:t>K</a:t>
            </a:r>
            <a:r>
              <a:rPr lang="en-IN" dirty="0">
                <a:latin typeface="+mn-lt"/>
              </a:rPr>
              <a:t>. Crammer and Y. Singer (2001), "Pranking with Ranking," in Advances in Neural Information Processing System 14. </a:t>
            </a:r>
          </a:p>
          <a:p>
            <a:pPr marL="342900" indent="-342900">
              <a:lnSpc>
                <a:spcPct val="150000"/>
              </a:lnSpc>
              <a:buFont typeface="Arial" panose="020B0604020202020204" pitchFamily="34" charset="0"/>
              <a:buChar char="•"/>
            </a:pPr>
            <a:r>
              <a:rPr lang="en-IN" dirty="0" smtClean="0">
                <a:latin typeface="+mn-lt"/>
              </a:rPr>
              <a:t>D</a:t>
            </a:r>
            <a:r>
              <a:rPr lang="en-IN" dirty="0">
                <a:latin typeface="+mn-lt"/>
              </a:rPr>
              <a:t>. </a:t>
            </a:r>
            <a:r>
              <a:rPr lang="en-IN" dirty="0" err="1">
                <a:latin typeface="+mn-lt"/>
              </a:rPr>
              <a:t>Gillblad</a:t>
            </a:r>
            <a:r>
              <a:rPr lang="en-IN" dirty="0">
                <a:latin typeface="+mn-lt"/>
              </a:rPr>
              <a:t> (2008) "On Practical Machine Learning and Data Analysis," in Doctoral Thesis, Stockholm, KTH School of Computer Science and Communication.  </a:t>
            </a:r>
          </a:p>
          <a:p>
            <a:pPr marL="342900" indent="-342900">
              <a:lnSpc>
                <a:spcPct val="150000"/>
              </a:lnSpc>
              <a:buFont typeface="Arial" panose="020B0604020202020204" pitchFamily="34" charset="0"/>
              <a:buChar char="•"/>
            </a:pPr>
            <a:r>
              <a:rPr lang="en-IN" dirty="0" smtClean="0">
                <a:latin typeface="+mn-lt"/>
              </a:rPr>
              <a:t>H</a:t>
            </a:r>
            <a:r>
              <a:rPr lang="en-IN" dirty="0">
                <a:latin typeface="+mn-lt"/>
              </a:rPr>
              <a:t>. Li (2011) Learning to Rank for Information Retrieval and Natural Language Processing, 1 ed., Morgan &amp; Claypool Publishers, p. 114 </a:t>
            </a:r>
          </a:p>
          <a:p>
            <a:pPr marL="342900" indent="-342900">
              <a:lnSpc>
                <a:spcPct val="150000"/>
              </a:lnSpc>
              <a:buFont typeface="Arial" panose="020B0604020202020204" pitchFamily="34" charset="0"/>
              <a:buChar char="•"/>
            </a:pPr>
            <a:r>
              <a:rPr lang="en-IN" dirty="0" smtClean="0">
                <a:latin typeface="+mn-lt"/>
              </a:rPr>
              <a:t>H</a:t>
            </a:r>
            <a:r>
              <a:rPr lang="en-IN" dirty="0">
                <a:latin typeface="+mn-lt"/>
              </a:rPr>
              <a:t>. Li (2011) "A Short Introduction to Learning to Rank," in IEICE </a:t>
            </a:r>
            <a:r>
              <a:rPr lang="en-IN" dirty="0" smtClean="0">
                <a:latin typeface="+mn-lt"/>
              </a:rPr>
              <a:t>48  Transactions </a:t>
            </a:r>
            <a:r>
              <a:rPr lang="en-IN" dirty="0">
                <a:latin typeface="+mn-lt"/>
              </a:rPr>
              <a:t>on Information and Systems. </a:t>
            </a:r>
          </a:p>
          <a:p>
            <a:pPr marL="342900" indent="-342900">
              <a:lnSpc>
                <a:spcPct val="150000"/>
              </a:lnSpc>
              <a:buFont typeface="Arial" panose="020B0604020202020204" pitchFamily="34" charset="0"/>
              <a:buChar char="•"/>
            </a:pPr>
            <a:r>
              <a:rPr lang="en-IN" dirty="0" smtClean="0">
                <a:latin typeface="+mn-lt"/>
              </a:rPr>
              <a:t>V</a:t>
            </a:r>
            <a:r>
              <a:rPr lang="en-IN" dirty="0">
                <a:latin typeface="+mn-lt"/>
              </a:rPr>
              <a:t>. Dang, "The Lemur Project - Wiki - </a:t>
            </a:r>
            <a:r>
              <a:rPr lang="en-IN" dirty="0" err="1">
                <a:latin typeface="+mn-lt"/>
              </a:rPr>
              <a:t>RankLib</a:t>
            </a:r>
            <a:r>
              <a:rPr lang="en-IN" dirty="0">
                <a:latin typeface="+mn-lt"/>
              </a:rPr>
              <a:t>," Lemur Project. </a:t>
            </a:r>
            <a:r>
              <a:rPr lang="en-IN" dirty="0" smtClean="0">
                <a:latin typeface="+mn-lt"/>
              </a:rPr>
              <a:t>Available</a:t>
            </a:r>
            <a:r>
              <a:rPr lang="en-IN" dirty="0">
                <a:latin typeface="+mn-lt"/>
              </a:rPr>
              <a:t>: http://sourceforge.net/p/lemur/wiki/RankLib/. </a:t>
            </a:r>
          </a:p>
        </p:txBody>
      </p:sp>
      <p:sp>
        <p:nvSpPr>
          <p:cNvPr id="4" name="TextBox 3"/>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
        <p:nvSpPr>
          <p:cNvPr id="5" name="Shape 391"/>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30</a:t>
            </a:r>
            <a:endParaRPr dirty="0"/>
          </a:p>
        </p:txBody>
      </p:sp>
      <p:sp>
        <p:nvSpPr>
          <p:cNvPr id="6" name="Shape 391"/>
          <p:cNvSpPr/>
          <p:nvPr/>
        </p:nvSpPr>
        <p:spPr>
          <a:xfrm>
            <a:off x="11560669"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30</a:t>
            </a:r>
            <a:endParaRPr dirty="0"/>
          </a:p>
        </p:txBody>
      </p:sp>
    </p:spTree>
    <p:extLst>
      <p:ext uri="{BB962C8B-B14F-4D97-AF65-F5344CB8AC3E}">
        <p14:creationId xmlns:p14="http://schemas.microsoft.com/office/powerpoint/2010/main" val="656116325"/>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99672" y="2784454"/>
            <a:ext cx="8820043" cy="1446550"/>
          </a:xfrm>
          <a:prstGeom prst="rect">
            <a:avLst/>
          </a:prstGeom>
          <a:noFill/>
          <a:ln>
            <a:solidFill>
              <a:srgbClr val="FFFF00"/>
            </a:solidFill>
          </a:ln>
          <a:scene3d>
            <a:camera prst="orthographicFront"/>
            <a:lightRig rig="threePt" dir="t"/>
          </a:scene3d>
          <a:sp3d>
            <a:bevelT w="139700" h="139700" prst="divot"/>
          </a:sp3d>
        </p:spPr>
        <p:txBody>
          <a:bodyPr wrap="none" lIns="91440" tIns="45720" rIns="91440" bIns="45720">
            <a:spAutoFit/>
          </a:bodyPr>
          <a:lstStyle/>
          <a:p>
            <a:pPr algn="ctr"/>
            <a:r>
              <a:rPr lang="en-US" sz="8800" b="1" cap="none" spc="0" dirty="0" smtClean="0">
                <a:ln w="12700">
                  <a:solidFill>
                    <a:schemeClr val="accent1"/>
                  </a:solidFill>
                  <a:prstDash val="solid"/>
                </a:ln>
                <a:solidFill>
                  <a:srgbClr val="FFC000"/>
                </a:solidFill>
                <a:latin typeface="Lucida Calligraphy" panose="03010101010101010101" pitchFamily="66" charset="0"/>
              </a:rPr>
              <a:t>THANK YOU</a:t>
            </a:r>
            <a:endParaRPr lang="en-US" sz="8800" b="1" cap="none" spc="0" dirty="0">
              <a:ln w="12700">
                <a:solidFill>
                  <a:schemeClr val="accent1"/>
                </a:solidFill>
                <a:prstDash val="solid"/>
              </a:ln>
              <a:solidFill>
                <a:srgbClr val="FFC000"/>
              </a:solidFill>
              <a:latin typeface="Lucida Calligraphy" panose="03010101010101010101" pitchFamily="66" charset="0"/>
            </a:endParaRPr>
          </a:p>
        </p:txBody>
      </p:sp>
      <p:sp>
        <p:nvSpPr>
          <p:cNvPr id="3" name="Shape 391"/>
          <p:cNvSpPr/>
          <p:nvPr/>
        </p:nvSpPr>
        <p:spPr>
          <a:xfrm>
            <a:off x="107923"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31</a:t>
            </a:r>
            <a:endParaRPr dirty="0"/>
          </a:p>
        </p:txBody>
      </p:sp>
      <p:sp>
        <p:nvSpPr>
          <p:cNvPr id="5" name="Shape 391"/>
          <p:cNvSpPr/>
          <p:nvPr/>
        </p:nvSpPr>
        <p:spPr>
          <a:xfrm>
            <a:off x="11577942" y="3094209"/>
            <a:ext cx="525142"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31</a:t>
            </a:r>
            <a:endParaRPr dirty="0"/>
          </a:p>
        </p:txBody>
      </p:sp>
    </p:spTree>
    <p:extLst>
      <p:ext uri="{BB962C8B-B14F-4D97-AF65-F5344CB8AC3E}">
        <p14:creationId xmlns:p14="http://schemas.microsoft.com/office/powerpoint/2010/main" val="365389510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215" name="Shape 215"/>
          <p:cNvSpPr>
            <a:spLocks noGrp="1"/>
          </p:cNvSpPr>
          <p:nvPr>
            <p:ph type="title" idx="4294967295"/>
          </p:nvPr>
        </p:nvSpPr>
        <p:spPr>
          <a:xfrm>
            <a:off x="1241425" y="993479"/>
            <a:ext cx="9601200" cy="684213"/>
          </a:xfrm>
          <a:prstGeom prst="rect">
            <a:avLst/>
          </a:prstGeom>
        </p:spPr>
        <p:txBody>
          <a:bodyPr>
            <a:noAutofit/>
          </a:bodyPr>
          <a:lstStyle>
            <a:lvl1pPr algn="l">
              <a:defRPr sz="3900" i="1" u="sng">
                <a:solidFill>
                  <a:srgbClr val="EF53A5"/>
                </a:solidFill>
              </a:defRPr>
            </a:lvl1pPr>
          </a:lstStyle>
          <a:p>
            <a:pPr algn="ctr"/>
            <a:r>
              <a:rPr sz="4400" dirty="0"/>
              <a:t>Basic concepts (Contd..)</a:t>
            </a:r>
          </a:p>
        </p:txBody>
      </p:sp>
      <p:sp>
        <p:nvSpPr>
          <p:cNvPr id="216" name="Shape 216"/>
          <p:cNvSpPr>
            <a:spLocks noGrp="1"/>
          </p:cNvSpPr>
          <p:nvPr>
            <p:ph type="body" idx="4294967295"/>
          </p:nvPr>
        </p:nvSpPr>
        <p:spPr>
          <a:xfrm>
            <a:off x="972356" y="1953628"/>
            <a:ext cx="10139338" cy="4033151"/>
          </a:xfrm>
          <a:prstGeom prst="rect">
            <a:avLst/>
          </a:prstGeom>
        </p:spPr>
        <p:txBody>
          <a:bodyPr/>
          <a:lstStyle/>
          <a:p>
            <a:pPr marL="0" indent="0" defTabSz="368045">
              <a:buSzPct val="75000"/>
              <a:buNone/>
              <a:defRPr b="1" i="1">
                <a:latin typeface="Garamond-BoldItalic"/>
                <a:ea typeface="Garamond-BoldItalic"/>
                <a:cs typeface="Garamond-BoldItalic"/>
                <a:sym typeface="Garamond-BoldItalic"/>
              </a:defRPr>
            </a:pPr>
            <a:r>
              <a:rPr sz="2000" dirty="0"/>
              <a:t>Point-wise approach:</a:t>
            </a:r>
          </a:p>
          <a:p>
            <a:pPr defTabSz="368045">
              <a:lnSpc>
                <a:spcPct val="150000"/>
              </a:lnSpc>
            </a:pPr>
            <a:r>
              <a:rPr sz="2000" dirty="0">
                <a:latin typeface="+mn-lt"/>
              </a:rPr>
              <a:t>It is assumed that each query-document pair in the training data has a numerical or ordinal score. </a:t>
            </a:r>
          </a:p>
          <a:p>
            <a:pPr defTabSz="368045">
              <a:lnSpc>
                <a:spcPct val="150000"/>
              </a:lnSpc>
            </a:pPr>
            <a:r>
              <a:rPr sz="2000" dirty="0">
                <a:latin typeface="+mn-lt"/>
              </a:rPr>
              <a:t>The output of ranking is treated as points.</a:t>
            </a:r>
          </a:p>
          <a:p>
            <a:pPr defTabSz="368045">
              <a:lnSpc>
                <a:spcPct val="150000"/>
              </a:lnSpc>
            </a:pPr>
            <a:r>
              <a:rPr sz="2000" dirty="0">
                <a:latin typeface="+mn-lt"/>
              </a:rPr>
              <a:t>Then learning-to-rank problem can be approximated by a regression problem — given a single query-document pair, predict its score</a:t>
            </a:r>
            <a:r>
              <a:rPr sz="2000" dirty="0" smtClean="0">
                <a:latin typeface="+mn-lt"/>
              </a:rPr>
              <a:t>.</a:t>
            </a:r>
            <a:endParaRPr sz="2000" dirty="0"/>
          </a:p>
          <a:p>
            <a:pPr marL="0" indent="0" defTabSz="368045">
              <a:buSzPct val="75000"/>
              <a:buNone/>
              <a:defRPr b="1" i="1">
                <a:latin typeface="Garamond-BoldItalic"/>
                <a:ea typeface="Garamond-BoldItalic"/>
                <a:cs typeface="Garamond-BoldItalic"/>
                <a:sym typeface="Garamond-BoldItalic"/>
              </a:defRPr>
            </a:pPr>
            <a:r>
              <a:rPr sz="2000" dirty="0"/>
              <a:t>MART(Multiple Additive Regression Trees):</a:t>
            </a:r>
          </a:p>
          <a:p>
            <a:pPr defTabSz="368045"/>
            <a:r>
              <a:rPr sz="2000" dirty="0">
                <a:latin typeface="+mn-lt"/>
              </a:rPr>
              <a:t>It is a commercial implementation of gradient boosting which is trademarked.</a:t>
            </a:r>
          </a:p>
        </p:txBody>
      </p:sp>
      <p:sp>
        <p:nvSpPr>
          <p:cNvPr id="218" name="Shape 218"/>
          <p:cNvSpPr/>
          <p:nvPr/>
        </p:nvSpPr>
        <p:spPr>
          <a:xfrm>
            <a:off x="11586950" y="3153591"/>
            <a:ext cx="318453"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4</a:t>
            </a:r>
          </a:p>
        </p:txBody>
      </p:sp>
      <p:sp>
        <p:nvSpPr>
          <p:cNvPr id="5" name="TextBox 4"/>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
        <p:nvSpPr>
          <p:cNvPr id="6" name="Shape 218"/>
          <p:cNvSpPr/>
          <p:nvPr/>
        </p:nvSpPr>
        <p:spPr>
          <a:xfrm>
            <a:off x="196850" y="3153590"/>
            <a:ext cx="318453"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4</a:t>
            </a: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0" name="Shape 220"/>
          <p:cNvSpPr>
            <a:spLocks noGrp="1"/>
          </p:cNvSpPr>
          <p:nvPr>
            <p:ph type="title"/>
          </p:nvPr>
        </p:nvSpPr>
        <p:spPr>
          <a:xfrm>
            <a:off x="1321047" y="1120473"/>
            <a:ext cx="9601198" cy="682896"/>
          </a:xfrm>
          <a:prstGeom prst="rect">
            <a:avLst/>
          </a:prstGeom>
        </p:spPr>
        <p:txBody>
          <a:bodyPr>
            <a:noAutofit/>
          </a:bodyPr>
          <a:lstStyle>
            <a:lvl1pPr algn="l">
              <a:defRPr sz="3900" i="1" u="sng">
                <a:solidFill>
                  <a:srgbClr val="EF53A5"/>
                </a:solidFill>
              </a:defRPr>
            </a:lvl1pPr>
          </a:lstStyle>
          <a:p>
            <a:pPr algn="ctr"/>
            <a:r>
              <a:rPr sz="4400" dirty="0"/>
              <a:t>Basic concepts (Contd..)</a:t>
            </a:r>
          </a:p>
        </p:txBody>
      </p:sp>
      <p:sp>
        <p:nvSpPr>
          <p:cNvPr id="221" name="Shape 221"/>
          <p:cNvSpPr>
            <a:spLocks noGrp="1"/>
          </p:cNvSpPr>
          <p:nvPr>
            <p:ph type="body" idx="1"/>
          </p:nvPr>
        </p:nvSpPr>
        <p:spPr>
          <a:xfrm>
            <a:off x="777921" y="2054266"/>
            <a:ext cx="4497174" cy="4153283"/>
          </a:xfrm>
          <a:prstGeom prst="rect">
            <a:avLst/>
          </a:prstGeom>
        </p:spPr>
        <p:txBody>
          <a:bodyPr>
            <a:noAutofit/>
          </a:bodyPr>
          <a:lstStyle/>
          <a:p>
            <a:pPr marL="0" indent="0">
              <a:buSzTx/>
              <a:buNone/>
              <a:defRPr sz="2300" b="1" i="1">
                <a:latin typeface="Garamond-BoldItalic"/>
                <a:ea typeface="Garamond-BoldItalic"/>
                <a:cs typeface="Garamond-BoldItalic"/>
                <a:sym typeface="Garamond-BoldItalic"/>
              </a:defRPr>
            </a:pPr>
            <a:r>
              <a:rPr sz="1800" dirty="0">
                <a:latin typeface="+mn-lt"/>
              </a:rPr>
              <a:t>Supervised Learning:</a:t>
            </a:r>
          </a:p>
          <a:p>
            <a:pPr>
              <a:lnSpc>
                <a:spcPct val="150000"/>
              </a:lnSpc>
              <a:defRPr sz="2300"/>
            </a:pPr>
            <a:r>
              <a:rPr sz="1800" dirty="0">
                <a:latin typeface="+mn-lt"/>
              </a:rPr>
              <a:t>A supervised learning algorithm analyses the training data and produces an inferred function, which can be used for mapping new examples.</a:t>
            </a:r>
          </a:p>
          <a:p>
            <a:pPr>
              <a:lnSpc>
                <a:spcPct val="150000"/>
              </a:lnSpc>
              <a:defRPr sz="2300"/>
            </a:pPr>
            <a:r>
              <a:rPr sz="1800" dirty="0">
                <a:latin typeface="+mn-lt"/>
              </a:rPr>
              <a:t>An optimal scenario will allow for the algorithm to correctly determine the class labels for unseen instances</a:t>
            </a:r>
            <a:r>
              <a:rPr sz="1800" dirty="0" smtClean="0">
                <a:latin typeface="+mn-lt"/>
              </a:rPr>
              <a:t>.</a:t>
            </a:r>
            <a:endParaRPr sz="1800" dirty="0">
              <a:latin typeface="+mn-lt"/>
            </a:endParaRPr>
          </a:p>
        </p:txBody>
      </p:sp>
      <p:sp>
        <p:nvSpPr>
          <p:cNvPr id="223" name="Shape 223"/>
          <p:cNvSpPr/>
          <p:nvPr/>
        </p:nvSpPr>
        <p:spPr>
          <a:xfrm>
            <a:off x="107923" y="3094209"/>
            <a:ext cx="318454"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5</a:t>
            </a:r>
          </a:p>
        </p:txBody>
      </p:sp>
      <p:sp>
        <p:nvSpPr>
          <p:cNvPr id="224" name="Shape 224"/>
          <p:cNvSpPr/>
          <p:nvPr/>
        </p:nvSpPr>
        <p:spPr>
          <a:xfrm>
            <a:off x="11614243" y="3094209"/>
            <a:ext cx="318453" cy="599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t>5</a:t>
            </a:r>
          </a:p>
        </p:txBody>
      </p:sp>
      <p:pic>
        <p:nvPicPr>
          <p:cNvPr id="1026" name="Picture 2" descr="http://en.proft.me/media/science/ml_svl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095" y="2305165"/>
            <a:ext cx="6141050" cy="3651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officeArt object"/>
          <p:cNvPicPr/>
          <p:nvPr/>
        </p:nvPicPr>
        <p:blipFill>
          <a:blip r:embed="rId3">
            <a:extLst/>
          </a:blip>
          <a:stretch>
            <a:fillRect/>
          </a:stretch>
        </p:blipFill>
        <p:spPr>
          <a:xfrm>
            <a:off x="2032380" y="4203510"/>
            <a:ext cx="8495732" cy="2027201"/>
          </a:xfrm>
          <a:prstGeom prst="rect">
            <a:avLst/>
          </a:prstGeom>
          <a:ln w="12700" cap="flat">
            <a:noFill/>
            <a:miter lim="400000"/>
          </a:ln>
          <a:effectLst/>
        </p:spPr>
      </p:pic>
      <p:sp>
        <p:nvSpPr>
          <p:cNvPr id="3" name="Text Placeholder 2"/>
          <p:cNvSpPr>
            <a:spLocks noGrp="1"/>
          </p:cNvSpPr>
          <p:nvPr>
            <p:ph type="body" sz="half" idx="1"/>
          </p:nvPr>
        </p:nvSpPr>
        <p:spPr>
          <a:xfrm>
            <a:off x="1240809" y="1942782"/>
            <a:ext cx="9601198" cy="2260728"/>
          </a:xfrm>
        </p:spPr>
        <p:txBody>
          <a:bodyPr>
            <a:normAutofit lnSpcReduction="10000"/>
          </a:bodyPr>
          <a:lstStyle/>
          <a:p>
            <a:pPr marL="0" indent="0">
              <a:lnSpc>
                <a:spcPct val="150000"/>
              </a:lnSpc>
              <a:buSzTx/>
              <a:buNone/>
              <a:defRPr sz="2300" b="1" i="1">
                <a:latin typeface="Garamond-BoldItalic"/>
                <a:ea typeface="Garamond-BoldItalic"/>
                <a:cs typeface="Garamond-BoldItalic"/>
                <a:sym typeface="Garamond-BoldItalic"/>
              </a:defRPr>
            </a:pPr>
            <a:r>
              <a:rPr lang="en-IN" sz="1800" dirty="0">
                <a:latin typeface="+mn-lt"/>
              </a:rPr>
              <a:t>Gradient boosting:</a:t>
            </a:r>
          </a:p>
          <a:p>
            <a:pPr>
              <a:lnSpc>
                <a:spcPct val="150000"/>
              </a:lnSpc>
              <a:defRPr sz="2300"/>
            </a:pPr>
            <a:r>
              <a:rPr lang="en-IN" sz="1800" dirty="0">
                <a:latin typeface="+mn-lt"/>
              </a:rPr>
              <a:t>Gradient boosting is a machine learning technique for regression and classification </a:t>
            </a:r>
            <a:r>
              <a:rPr lang="en-IN" sz="1800" dirty="0" smtClean="0">
                <a:latin typeface="+mn-lt"/>
              </a:rPr>
              <a:t>problems.</a:t>
            </a:r>
            <a:endParaRPr lang="en-IN" sz="1800" dirty="0">
              <a:latin typeface="+mn-lt"/>
            </a:endParaRPr>
          </a:p>
          <a:p>
            <a:pPr>
              <a:lnSpc>
                <a:spcPct val="150000"/>
              </a:lnSpc>
              <a:defRPr sz="2300"/>
            </a:pPr>
            <a:r>
              <a:rPr lang="en-IN" sz="1800" dirty="0">
                <a:latin typeface="+mn-lt"/>
              </a:rPr>
              <a:t>It produces a prediction model in the form of an ensemble of weak prediction models, typically decision trees.</a:t>
            </a:r>
          </a:p>
          <a:p>
            <a:endParaRPr lang="en-IN" dirty="0"/>
          </a:p>
        </p:txBody>
      </p:sp>
      <p:sp>
        <p:nvSpPr>
          <p:cNvPr id="4" name="Shape 220"/>
          <p:cNvSpPr>
            <a:spLocks noGrp="1"/>
          </p:cNvSpPr>
          <p:nvPr>
            <p:ph type="title"/>
          </p:nvPr>
        </p:nvSpPr>
        <p:spPr>
          <a:xfrm>
            <a:off x="1295401" y="982132"/>
            <a:ext cx="9601198" cy="682896"/>
          </a:xfrm>
          <a:prstGeom prst="rect">
            <a:avLst/>
          </a:prstGeom>
        </p:spPr>
        <p:txBody>
          <a:bodyPr>
            <a:noAutofit/>
          </a:bodyPr>
          <a:lstStyle>
            <a:lvl1pPr algn="l">
              <a:defRPr sz="3900" i="1" u="sng">
                <a:solidFill>
                  <a:srgbClr val="EF53A5"/>
                </a:solidFill>
              </a:defRPr>
            </a:lvl1pPr>
          </a:lstStyle>
          <a:p>
            <a:pPr algn="ctr"/>
            <a:r>
              <a:rPr sz="4400" dirty="0"/>
              <a:t>Basic concepts (Contd..)</a:t>
            </a:r>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
        <p:nvSpPr>
          <p:cNvPr id="7" name="Shape 218"/>
          <p:cNvSpPr/>
          <p:nvPr/>
        </p:nvSpPr>
        <p:spPr>
          <a:xfrm>
            <a:off x="189097" y="3073146"/>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6</a:t>
            </a:r>
            <a:endParaRPr dirty="0"/>
          </a:p>
        </p:txBody>
      </p:sp>
      <p:sp>
        <p:nvSpPr>
          <p:cNvPr id="8" name="Shape 218"/>
          <p:cNvSpPr/>
          <p:nvPr/>
        </p:nvSpPr>
        <p:spPr>
          <a:xfrm>
            <a:off x="11725702" y="3073146"/>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6</a:t>
            </a:r>
            <a:endParaRPr dirty="0"/>
          </a:p>
        </p:txBody>
      </p:sp>
    </p:spTree>
    <p:extLst>
      <p:ext uri="{BB962C8B-B14F-4D97-AF65-F5344CB8AC3E}">
        <p14:creationId xmlns:p14="http://schemas.microsoft.com/office/powerpoint/2010/main" val="78232273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26" name="Shape 226"/>
          <p:cNvSpPr>
            <a:spLocks noGrp="1"/>
          </p:cNvSpPr>
          <p:nvPr>
            <p:ph type="body" idx="4294967295"/>
          </p:nvPr>
        </p:nvSpPr>
        <p:spPr>
          <a:xfrm>
            <a:off x="925464" y="2008970"/>
            <a:ext cx="10362992" cy="4059321"/>
          </a:xfrm>
          <a:prstGeom prst="rect">
            <a:avLst/>
          </a:prstGeom>
        </p:spPr>
        <p:txBody>
          <a:bodyPr>
            <a:noAutofit/>
          </a:bodyPr>
          <a:lstStyle/>
          <a:p>
            <a:pPr marL="444499" indent="-444499">
              <a:buSzPct val="75000"/>
              <a:defRPr sz="2300"/>
            </a:pPr>
            <a:r>
              <a:rPr sz="1900" dirty="0">
                <a:latin typeface="+mn-lt"/>
              </a:rPr>
              <a:t>Make a set of predictions  ŷ[</a:t>
            </a:r>
            <a:r>
              <a:rPr sz="1900" dirty="0" err="1">
                <a:latin typeface="+mn-lt"/>
              </a:rPr>
              <a:t>i</a:t>
            </a:r>
            <a:r>
              <a:rPr sz="1900" dirty="0">
                <a:latin typeface="+mn-lt"/>
              </a:rPr>
              <a:t>] one for each data point</a:t>
            </a:r>
          </a:p>
          <a:p>
            <a:pPr marL="444499" indent="-444499">
              <a:buSzPct val="75000"/>
              <a:defRPr sz="2300"/>
            </a:pPr>
            <a:r>
              <a:rPr sz="1900" dirty="0">
                <a:latin typeface="+mn-lt"/>
              </a:rPr>
              <a:t>The error in our predictions is J(y, ŷ)</a:t>
            </a:r>
          </a:p>
          <a:p>
            <a:pPr marL="444499" indent="-444499">
              <a:buSzPct val="75000"/>
              <a:defRPr sz="2300"/>
            </a:pPr>
            <a:r>
              <a:rPr sz="1900" dirty="0">
                <a:latin typeface="+mn-lt"/>
              </a:rPr>
              <a:t>J relates the accuracy of ŷ in modelling y.</a:t>
            </a:r>
          </a:p>
          <a:p>
            <a:pPr marL="444499" indent="-444499">
              <a:buSzPct val="75000"/>
              <a:defRPr sz="2300"/>
            </a:pPr>
            <a:r>
              <a:rPr sz="1900" dirty="0">
                <a:latin typeface="+mn-lt"/>
              </a:rPr>
              <a:t>Mean Squared Error J(.)= Σ (y[</a:t>
            </a:r>
            <a:r>
              <a:rPr sz="1900" dirty="0" err="1">
                <a:latin typeface="+mn-lt"/>
              </a:rPr>
              <a:t>i</a:t>
            </a:r>
            <a:r>
              <a:rPr sz="1900" dirty="0">
                <a:latin typeface="+mn-lt"/>
              </a:rPr>
              <a:t>] - ŷ[</a:t>
            </a:r>
            <a:r>
              <a:rPr sz="1900" dirty="0" err="1">
                <a:latin typeface="+mn-lt"/>
              </a:rPr>
              <a:t>i</a:t>
            </a:r>
            <a:r>
              <a:rPr sz="1900" dirty="0">
                <a:latin typeface="+mn-lt"/>
              </a:rPr>
              <a:t>]) ²</a:t>
            </a:r>
          </a:p>
          <a:p>
            <a:pPr marL="444499" indent="-444499">
              <a:buSzPct val="75000"/>
              <a:defRPr sz="2300"/>
            </a:pPr>
            <a:r>
              <a:rPr sz="1900" dirty="0">
                <a:latin typeface="+mn-lt"/>
              </a:rPr>
              <a:t>ŷ is adjusted to reduce the error.</a:t>
            </a:r>
          </a:p>
          <a:p>
            <a:pPr marL="444499" indent="-444499">
              <a:buSzPct val="75000"/>
              <a:defRPr sz="2300"/>
            </a:pPr>
            <a:r>
              <a:rPr sz="1900" dirty="0">
                <a:latin typeface="+mn-lt"/>
              </a:rPr>
              <a:t>ŷ[</a:t>
            </a:r>
            <a:r>
              <a:rPr sz="1900" dirty="0" err="1">
                <a:latin typeface="+mn-lt"/>
              </a:rPr>
              <a:t>i</a:t>
            </a:r>
            <a:r>
              <a:rPr sz="1900" dirty="0">
                <a:latin typeface="+mn-lt"/>
              </a:rPr>
              <a:t>] =  ŷ[</a:t>
            </a:r>
            <a:r>
              <a:rPr sz="1900" dirty="0" err="1">
                <a:latin typeface="+mn-lt"/>
              </a:rPr>
              <a:t>i</a:t>
            </a:r>
            <a:r>
              <a:rPr sz="1900" dirty="0">
                <a:latin typeface="+mn-lt"/>
              </a:rPr>
              <a:t>] + alpha f[</a:t>
            </a:r>
            <a:r>
              <a:rPr sz="1900" dirty="0" err="1">
                <a:latin typeface="+mn-lt"/>
              </a:rPr>
              <a:t>i</a:t>
            </a:r>
            <a:r>
              <a:rPr sz="1900" dirty="0">
                <a:latin typeface="+mn-lt"/>
              </a:rPr>
              <a:t>] where </a:t>
            </a:r>
          </a:p>
          <a:p>
            <a:pPr marL="889000" lvl="1" indent="-444500">
              <a:buSzPct val="75000"/>
              <a:defRPr sz="2300"/>
            </a:pPr>
            <a:r>
              <a:rPr sz="1900" dirty="0">
                <a:latin typeface="+mn-lt"/>
              </a:rPr>
              <a:t> alpha is the step </a:t>
            </a:r>
          </a:p>
          <a:p>
            <a:pPr marL="889000" lvl="1" indent="-444500">
              <a:buSzPct val="75000"/>
              <a:defRPr sz="2300"/>
            </a:pPr>
            <a:r>
              <a:rPr sz="1900" dirty="0">
                <a:latin typeface="+mn-lt"/>
              </a:rPr>
              <a:t>f[</a:t>
            </a:r>
            <a:r>
              <a:rPr sz="1900" dirty="0" err="1">
                <a:latin typeface="+mn-lt"/>
              </a:rPr>
              <a:t>i</a:t>
            </a:r>
            <a:r>
              <a:rPr sz="1900" dirty="0">
                <a:latin typeface="+mn-lt"/>
              </a:rPr>
              <a:t>] is the gradient</a:t>
            </a:r>
          </a:p>
          <a:p>
            <a:pPr marL="444499" indent="-444499">
              <a:buSzPct val="75000"/>
              <a:defRPr sz="2300"/>
            </a:pPr>
            <a:r>
              <a:rPr sz="1900" dirty="0">
                <a:latin typeface="+mn-lt"/>
              </a:rPr>
              <a:t>f[</a:t>
            </a:r>
            <a:r>
              <a:rPr sz="1900" dirty="0" err="1">
                <a:latin typeface="+mn-lt"/>
              </a:rPr>
              <a:t>i</a:t>
            </a:r>
            <a:r>
              <a:rPr sz="1900" dirty="0">
                <a:latin typeface="+mn-lt"/>
              </a:rPr>
              <a:t>] ≈ ∇ J(</a:t>
            </a:r>
            <a:r>
              <a:rPr sz="1900" dirty="0" err="1">
                <a:latin typeface="+mn-lt"/>
              </a:rPr>
              <a:t>y,ŷ</a:t>
            </a:r>
            <a:r>
              <a:rPr sz="1900" dirty="0">
                <a:latin typeface="+mn-lt"/>
              </a:rPr>
              <a:t>)    = (y[</a:t>
            </a:r>
            <a:r>
              <a:rPr sz="1900" dirty="0" err="1">
                <a:latin typeface="+mn-lt"/>
              </a:rPr>
              <a:t>i</a:t>
            </a:r>
            <a:r>
              <a:rPr sz="1900" dirty="0">
                <a:latin typeface="+mn-lt"/>
              </a:rPr>
              <a:t>] - ŷ[</a:t>
            </a:r>
            <a:r>
              <a:rPr sz="1900" dirty="0" err="1">
                <a:latin typeface="+mn-lt"/>
              </a:rPr>
              <a:t>i</a:t>
            </a:r>
            <a:r>
              <a:rPr sz="1900" dirty="0">
                <a:latin typeface="+mn-lt"/>
              </a:rPr>
              <a:t>])   for MSE</a:t>
            </a:r>
          </a:p>
          <a:p>
            <a:pPr marL="444499" indent="-444499">
              <a:buSzPct val="75000"/>
              <a:defRPr sz="2300"/>
            </a:pPr>
            <a:r>
              <a:rPr sz="1900" dirty="0">
                <a:latin typeface="+mn-lt"/>
              </a:rPr>
              <a:t>Each learner estimates the gradient of the loss function</a:t>
            </a:r>
          </a:p>
        </p:txBody>
      </p:sp>
      <p:sp>
        <p:nvSpPr>
          <p:cNvPr id="227" name="Shape 227"/>
          <p:cNvSpPr/>
          <p:nvPr/>
        </p:nvSpPr>
        <p:spPr>
          <a:xfrm>
            <a:off x="1306361" y="929601"/>
            <a:ext cx="9601198"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3600" i="1" u="sng">
                <a:solidFill>
                  <a:srgbClr val="EF53A5"/>
                </a:solidFill>
              </a:defRPr>
            </a:lvl1pPr>
          </a:lstStyle>
          <a:p>
            <a:r>
              <a:rPr sz="4400" dirty="0"/>
              <a:t>Gradient Boosting Algorithm</a:t>
            </a:r>
          </a:p>
        </p:txBody>
      </p:sp>
      <p:sp>
        <p:nvSpPr>
          <p:cNvPr id="228" name="Shape 228"/>
          <p:cNvSpPr/>
          <p:nvPr/>
        </p:nvSpPr>
        <p:spPr>
          <a:xfrm>
            <a:off x="107923"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7</a:t>
            </a:r>
            <a:endParaRPr dirty="0"/>
          </a:p>
        </p:txBody>
      </p:sp>
      <p:sp>
        <p:nvSpPr>
          <p:cNvPr id="229" name="Shape 229"/>
          <p:cNvSpPr/>
          <p:nvPr/>
        </p:nvSpPr>
        <p:spPr>
          <a:xfrm>
            <a:off x="11600597"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7</a:t>
            </a:r>
            <a:endParaRPr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1" name="Shape 231"/>
          <p:cNvSpPr>
            <a:spLocks noGrp="1"/>
          </p:cNvSpPr>
          <p:nvPr>
            <p:ph type="body" idx="1"/>
          </p:nvPr>
        </p:nvSpPr>
        <p:spPr>
          <a:xfrm>
            <a:off x="855260" y="1569492"/>
            <a:ext cx="10590664" cy="4742495"/>
          </a:xfrm>
          <a:prstGeom prst="rect">
            <a:avLst/>
          </a:prstGeom>
        </p:spPr>
        <p:txBody>
          <a:bodyPr>
            <a:normAutofit fontScale="85000" lnSpcReduction="20000"/>
          </a:bodyPr>
          <a:lstStyle/>
          <a:p>
            <a:pPr marL="0" indent="0">
              <a:lnSpc>
                <a:spcPct val="150000"/>
              </a:lnSpc>
              <a:buSzTx/>
              <a:buNone/>
              <a:defRPr sz="2300" b="1"/>
            </a:pPr>
            <a:r>
              <a:rPr sz="2000" dirty="0" err="1" smtClean="0">
                <a:latin typeface="+mn-lt"/>
              </a:rPr>
              <a:t>clf</a:t>
            </a:r>
            <a:r>
              <a:rPr sz="2000" dirty="0" smtClean="0">
                <a:latin typeface="+mn-lt"/>
              </a:rPr>
              <a:t> </a:t>
            </a:r>
            <a:r>
              <a:rPr sz="2000" dirty="0">
                <a:latin typeface="+mn-lt"/>
              </a:rPr>
              <a:t>= </a:t>
            </a:r>
            <a:r>
              <a:rPr sz="2000" dirty="0" err="1" smtClean="0">
                <a:latin typeface="+mn-lt"/>
              </a:rPr>
              <a:t>GradientBoostingClassifier</a:t>
            </a:r>
            <a:r>
              <a:rPr sz="2000" dirty="0" smtClean="0">
                <a:latin typeface="+mn-lt"/>
              </a:rPr>
              <a:t>(</a:t>
            </a:r>
            <a:r>
              <a:rPr sz="2000" dirty="0" err="1" smtClean="0">
                <a:latin typeface="+mn-lt"/>
              </a:rPr>
              <a:t>n_estimators</a:t>
            </a:r>
            <a:r>
              <a:rPr sz="2000" dirty="0" smtClean="0">
                <a:latin typeface="+mn-lt"/>
              </a:rPr>
              <a:t>=100,</a:t>
            </a:r>
            <a:r>
              <a:rPr lang="en-IN" sz="2000" dirty="0">
                <a:latin typeface="+mn-lt"/>
              </a:rPr>
              <a:t> </a:t>
            </a:r>
            <a:r>
              <a:rPr sz="2000" dirty="0" err="1" smtClean="0">
                <a:latin typeface="+mn-lt"/>
              </a:rPr>
              <a:t>learning_rate</a:t>
            </a:r>
            <a:r>
              <a:rPr sz="2000" dirty="0" smtClean="0">
                <a:latin typeface="+mn-lt"/>
              </a:rPr>
              <a:t>=1.0,max_depth=1</a:t>
            </a:r>
            <a:r>
              <a:rPr sz="2000" dirty="0">
                <a:latin typeface="+mn-lt"/>
              </a:rPr>
              <a:t>,</a:t>
            </a:r>
          </a:p>
          <a:p>
            <a:pPr marL="0" indent="0">
              <a:lnSpc>
                <a:spcPct val="150000"/>
              </a:lnSpc>
              <a:buSzTx/>
              <a:buNone/>
              <a:defRPr sz="2200" b="1"/>
            </a:pPr>
            <a:r>
              <a:rPr sz="2000" dirty="0">
                <a:latin typeface="+mn-lt"/>
              </a:rPr>
              <a:t>     </a:t>
            </a:r>
            <a:r>
              <a:rPr sz="2000" dirty="0" err="1">
                <a:latin typeface="+mn-lt"/>
              </a:rPr>
              <a:t>random_state</a:t>
            </a:r>
            <a:r>
              <a:rPr sz="2000" dirty="0">
                <a:latin typeface="+mn-lt"/>
              </a:rPr>
              <a:t>=0).fit(</a:t>
            </a:r>
            <a:r>
              <a:rPr sz="2000" dirty="0" err="1">
                <a:latin typeface="+mn-lt"/>
              </a:rPr>
              <a:t>X_train</a:t>
            </a:r>
            <a:r>
              <a:rPr sz="2000" dirty="0">
                <a:latin typeface="+mn-lt"/>
              </a:rPr>
              <a:t>, </a:t>
            </a:r>
            <a:r>
              <a:rPr sz="2000" dirty="0" err="1">
                <a:latin typeface="+mn-lt"/>
              </a:rPr>
              <a:t>y_train</a:t>
            </a:r>
            <a:r>
              <a:rPr sz="2000" dirty="0">
                <a:latin typeface="+mn-lt"/>
              </a:rPr>
              <a:t>)</a:t>
            </a:r>
          </a:p>
          <a:p>
            <a:pPr marL="0" indent="0">
              <a:lnSpc>
                <a:spcPct val="150000"/>
              </a:lnSpc>
              <a:buSzTx/>
              <a:buNone/>
              <a:defRPr sz="2300"/>
            </a:pPr>
            <a:endParaRPr sz="2000" dirty="0">
              <a:latin typeface="+mn-lt"/>
            </a:endParaRPr>
          </a:p>
          <a:p>
            <a:pPr>
              <a:lnSpc>
                <a:spcPct val="150000"/>
              </a:lnSpc>
              <a:defRPr sz="2300" b="1"/>
            </a:pPr>
            <a:r>
              <a:rPr sz="2000" dirty="0" err="1">
                <a:latin typeface="+mn-lt"/>
              </a:rPr>
              <a:t>learning_rate</a:t>
            </a:r>
            <a:r>
              <a:rPr sz="2000" dirty="0">
                <a:latin typeface="+mn-lt"/>
              </a:rPr>
              <a:t> : float, optional (default=0.1) </a:t>
            </a:r>
          </a:p>
          <a:p>
            <a:pPr marL="742950" lvl="1" indent="-285750">
              <a:lnSpc>
                <a:spcPct val="150000"/>
              </a:lnSpc>
              <a:defRPr sz="2300"/>
            </a:pPr>
            <a:r>
              <a:rPr sz="2000" dirty="0">
                <a:latin typeface="+mn-lt"/>
              </a:rPr>
              <a:t>Learning rate shrinks the contribution of each tree. </a:t>
            </a:r>
          </a:p>
          <a:p>
            <a:pPr marL="742950" lvl="1" indent="-285750">
              <a:lnSpc>
                <a:spcPct val="150000"/>
              </a:lnSpc>
              <a:defRPr sz="2300"/>
            </a:pPr>
            <a:r>
              <a:rPr sz="2000" dirty="0">
                <a:latin typeface="+mn-lt"/>
              </a:rPr>
              <a:t>The </a:t>
            </a:r>
            <a:r>
              <a:rPr sz="2000" dirty="0" err="1">
                <a:latin typeface="+mn-lt"/>
              </a:rPr>
              <a:t>learning_rate</a:t>
            </a:r>
            <a:r>
              <a:rPr sz="2000" dirty="0">
                <a:latin typeface="+mn-lt"/>
              </a:rPr>
              <a:t> is a hyper-parameter in the range (0.0, 1.0]</a:t>
            </a:r>
          </a:p>
          <a:p>
            <a:pPr>
              <a:lnSpc>
                <a:spcPct val="150000"/>
              </a:lnSpc>
              <a:defRPr sz="2300" b="1"/>
            </a:pPr>
            <a:r>
              <a:rPr sz="2000" dirty="0" err="1">
                <a:latin typeface="+mn-lt"/>
              </a:rPr>
              <a:t>n_estimators</a:t>
            </a:r>
            <a:r>
              <a:rPr sz="2000" dirty="0">
                <a:latin typeface="+mn-lt"/>
              </a:rPr>
              <a:t> : </a:t>
            </a:r>
            <a:r>
              <a:rPr sz="2000" dirty="0" err="1">
                <a:latin typeface="+mn-lt"/>
              </a:rPr>
              <a:t>int</a:t>
            </a:r>
            <a:r>
              <a:rPr sz="2000" dirty="0">
                <a:latin typeface="+mn-lt"/>
              </a:rPr>
              <a:t> (default=100)</a:t>
            </a:r>
            <a:r>
              <a:rPr sz="2000" b="0" dirty="0">
                <a:latin typeface="+mn-lt"/>
              </a:rPr>
              <a:t> </a:t>
            </a:r>
          </a:p>
          <a:p>
            <a:pPr marL="742950" lvl="1" indent="-285750">
              <a:lnSpc>
                <a:spcPct val="150000"/>
              </a:lnSpc>
              <a:defRPr sz="2300"/>
            </a:pPr>
            <a:r>
              <a:rPr sz="2000" dirty="0">
                <a:latin typeface="+mn-lt"/>
              </a:rPr>
              <a:t>The number of boosting stages to perform. </a:t>
            </a:r>
          </a:p>
          <a:p>
            <a:pPr marL="742950" lvl="1" indent="-285750">
              <a:lnSpc>
                <a:spcPct val="150000"/>
              </a:lnSpc>
              <a:defRPr sz="2300"/>
            </a:pPr>
            <a:r>
              <a:rPr sz="2000" dirty="0">
                <a:latin typeface="+mn-lt"/>
              </a:rPr>
              <a:t> A large number usually results in better performance.</a:t>
            </a:r>
          </a:p>
          <a:p>
            <a:pPr>
              <a:lnSpc>
                <a:spcPct val="150000"/>
              </a:lnSpc>
              <a:defRPr sz="2300" b="1"/>
            </a:pPr>
            <a:r>
              <a:rPr sz="2000" dirty="0" err="1">
                <a:latin typeface="+mn-lt"/>
              </a:rPr>
              <a:t>max_depth</a:t>
            </a:r>
            <a:r>
              <a:rPr sz="2000" dirty="0">
                <a:latin typeface="+mn-lt"/>
              </a:rPr>
              <a:t> : integer (default=3)</a:t>
            </a:r>
            <a:r>
              <a:rPr sz="2000" b="0" dirty="0">
                <a:latin typeface="+mn-lt"/>
              </a:rPr>
              <a:t> </a:t>
            </a:r>
          </a:p>
          <a:p>
            <a:pPr marL="742950" lvl="1" indent="-285750">
              <a:lnSpc>
                <a:spcPct val="150000"/>
              </a:lnSpc>
              <a:defRPr sz="2300"/>
            </a:pPr>
            <a:r>
              <a:rPr sz="2000" dirty="0">
                <a:latin typeface="+mn-lt"/>
              </a:rPr>
              <a:t>maximum depth of the individual regression estimators.</a:t>
            </a:r>
          </a:p>
        </p:txBody>
      </p:sp>
      <p:sp>
        <p:nvSpPr>
          <p:cNvPr id="232" name="Shape 232"/>
          <p:cNvSpPr/>
          <p:nvPr/>
        </p:nvSpPr>
        <p:spPr>
          <a:xfrm>
            <a:off x="107923"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8</a:t>
            </a:r>
            <a:endParaRPr dirty="0"/>
          </a:p>
        </p:txBody>
      </p:sp>
      <p:sp>
        <p:nvSpPr>
          <p:cNvPr id="233" name="Shape 233"/>
          <p:cNvSpPr/>
          <p:nvPr/>
        </p:nvSpPr>
        <p:spPr>
          <a:xfrm>
            <a:off x="11591652"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8</a:t>
            </a:r>
            <a:endParaRPr dirty="0"/>
          </a:p>
        </p:txBody>
      </p:sp>
      <p:sp>
        <p:nvSpPr>
          <p:cNvPr id="5" name="Shape 227"/>
          <p:cNvSpPr/>
          <p:nvPr/>
        </p:nvSpPr>
        <p:spPr>
          <a:xfrm>
            <a:off x="1349993" y="615703"/>
            <a:ext cx="9601198"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3600" i="1" u="sng">
                <a:solidFill>
                  <a:srgbClr val="EF53A5"/>
                </a:solidFill>
              </a:defRPr>
            </a:lvl1pPr>
          </a:lstStyle>
          <a:p>
            <a:r>
              <a:rPr sz="4400" dirty="0"/>
              <a:t>Gradient Boosting </a:t>
            </a:r>
            <a:r>
              <a:rPr sz="4400" dirty="0" smtClean="0"/>
              <a:t>Algorithm</a:t>
            </a:r>
            <a:r>
              <a:rPr lang="en-IN" sz="4400" dirty="0" smtClean="0"/>
              <a:t>(Contd.)</a:t>
            </a:r>
            <a:endParaRPr sz="4400" dirty="0"/>
          </a:p>
        </p:txBody>
      </p:sp>
      <p:sp>
        <p:nvSpPr>
          <p:cNvPr id="6" name="TextBox 5"/>
          <p:cNvSpPr txBox="1"/>
          <p:nvPr/>
        </p:nvSpPr>
        <p:spPr>
          <a:xfrm>
            <a:off x="10438956" y="5846619"/>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35" name="Shape 235"/>
          <p:cNvSpPr/>
          <p:nvPr/>
        </p:nvSpPr>
        <p:spPr>
          <a:xfrm>
            <a:off x="990290" y="1385144"/>
            <a:ext cx="10320603" cy="470898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150000"/>
              </a:lnSpc>
              <a:defRPr sz="2300" b="1"/>
            </a:pPr>
            <a:r>
              <a:rPr sz="2000" dirty="0" err="1">
                <a:latin typeface="+mn-lt"/>
              </a:rPr>
              <a:t>max_depth</a:t>
            </a:r>
            <a:r>
              <a:rPr sz="2000" dirty="0">
                <a:latin typeface="+mn-lt"/>
              </a:rPr>
              <a:t> : integer, optional (default=3)</a:t>
            </a:r>
          </a:p>
          <a:p>
            <a:pPr marL="992605" lvl="2" indent="-230605">
              <a:lnSpc>
                <a:spcPct val="150000"/>
              </a:lnSpc>
              <a:buSzPct val="100000"/>
              <a:buChar char="•"/>
              <a:defRPr sz="2300"/>
            </a:pPr>
            <a:r>
              <a:rPr sz="2000" dirty="0">
                <a:latin typeface="+mn-lt"/>
              </a:rPr>
              <a:t>The maximum depth of the individual regression estimators</a:t>
            </a:r>
            <a:r>
              <a:rPr sz="2000" dirty="0" smtClean="0">
                <a:latin typeface="+mn-lt"/>
              </a:rPr>
              <a:t>.</a:t>
            </a:r>
            <a:endParaRPr sz="2000" dirty="0">
              <a:latin typeface="+mn-lt"/>
            </a:endParaRPr>
          </a:p>
          <a:p>
            <a:pPr>
              <a:lnSpc>
                <a:spcPct val="150000"/>
              </a:lnSpc>
              <a:defRPr sz="2300" b="1" u="sng"/>
            </a:pPr>
            <a:r>
              <a:rPr sz="2000" dirty="0">
                <a:latin typeface="+mn-lt"/>
              </a:rPr>
              <a:t>Functions</a:t>
            </a:r>
            <a:r>
              <a:rPr sz="2000" dirty="0" smtClean="0">
                <a:latin typeface="+mn-lt"/>
              </a:rPr>
              <a:t>:</a:t>
            </a:r>
            <a:endParaRPr sz="2000" dirty="0">
              <a:latin typeface="+mn-lt"/>
            </a:endParaRPr>
          </a:p>
          <a:p>
            <a:pPr>
              <a:lnSpc>
                <a:spcPct val="150000"/>
              </a:lnSpc>
              <a:defRPr sz="2300" b="1"/>
            </a:pPr>
            <a:r>
              <a:rPr sz="2000" dirty="0">
                <a:latin typeface="+mn-lt"/>
              </a:rPr>
              <a:t>fit(X, y[, </a:t>
            </a:r>
            <a:r>
              <a:rPr sz="2000" dirty="0" err="1">
                <a:latin typeface="+mn-lt"/>
              </a:rPr>
              <a:t>sample_weight</a:t>
            </a:r>
            <a:r>
              <a:rPr sz="2000" dirty="0">
                <a:latin typeface="+mn-lt"/>
              </a:rPr>
              <a:t>, monitor])</a:t>
            </a:r>
            <a:r>
              <a:rPr sz="2000" b="0" dirty="0">
                <a:latin typeface="+mn-lt"/>
              </a:rPr>
              <a:t>	</a:t>
            </a:r>
          </a:p>
          <a:p>
            <a:pPr marL="1002631" lvl="2" indent="-240631">
              <a:lnSpc>
                <a:spcPct val="150000"/>
              </a:lnSpc>
              <a:buSzPct val="100000"/>
              <a:buChar char="•"/>
              <a:defRPr sz="2300"/>
            </a:pPr>
            <a:r>
              <a:rPr sz="2000" dirty="0">
                <a:latin typeface="+mn-lt"/>
              </a:rPr>
              <a:t>Fit the gradient boosting model</a:t>
            </a:r>
            <a:r>
              <a:rPr sz="2000" dirty="0" smtClean="0">
                <a:latin typeface="+mn-lt"/>
              </a:rPr>
              <a:t>.</a:t>
            </a:r>
            <a:endParaRPr sz="2000" dirty="0">
              <a:latin typeface="+mn-lt"/>
            </a:endParaRPr>
          </a:p>
          <a:p>
            <a:pPr lvl="1">
              <a:lnSpc>
                <a:spcPct val="150000"/>
              </a:lnSpc>
              <a:defRPr sz="2300" b="1"/>
            </a:pPr>
            <a:r>
              <a:rPr sz="2000" dirty="0">
                <a:latin typeface="+mn-lt"/>
              </a:rPr>
              <a:t>Parameters</a:t>
            </a:r>
          </a:p>
          <a:p>
            <a:pPr marL="1002631" lvl="2" indent="-240631">
              <a:lnSpc>
                <a:spcPct val="150000"/>
              </a:lnSpc>
              <a:buSzPct val="100000"/>
              <a:buChar char="•"/>
              <a:defRPr sz="2300"/>
            </a:pPr>
            <a:r>
              <a:rPr sz="2000" dirty="0">
                <a:latin typeface="+mn-lt"/>
              </a:rPr>
              <a:t>X:Training vectors</a:t>
            </a:r>
          </a:p>
          <a:p>
            <a:pPr marL="1002631" lvl="2" indent="-240631">
              <a:lnSpc>
                <a:spcPct val="150000"/>
              </a:lnSpc>
              <a:buSzPct val="100000"/>
              <a:buChar char="•"/>
              <a:defRPr sz="2300"/>
            </a:pPr>
            <a:r>
              <a:rPr sz="2000" dirty="0">
                <a:latin typeface="+mn-lt"/>
              </a:rPr>
              <a:t>y:Target values</a:t>
            </a:r>
          </a:p>
          <a:p>
            <a:pPr marL="1002631" lvl="2" indent="-240631">
              <a:lnSpc>
                <a:spcPct val="150000"/>
              </a:lnSpc>
              <a:buSzPct val="100000"/>
              <a:buChar char="•"/>
              <a:defRPr sz="2300"/>
            </a:pPr>
            <a:r>
              <a:rPr sz="2000" dirty="0" err="1">
                <a:latin typeface="+mn-lt"/>
              </a:rPr>
              <a:t>Sample_weight</a:t>
            </a:r>
            <a:r>
              <a:rPr sz="2000" dirty="0">
                <a:latin typeface="+mn-lt"/>
              </a:rPr>
              <a:t>: Sample weights</a:t>
            </a:r>
          </a:p>
          <a:p>
            <a:pPr marL="1002631" lvl="2" indent="-240631">
              <a:lnSpc>
                <a:spcPct val="150000"/>
              </a:lnSpc>
              <a:buSzPct val="100000"/>
              <a:buChar char="•"/>
              <a:defRPr sz="2300"/>
            </a:pPr>
            <a:r>
              <a:rPr sz="2000" dirty="0">
                <a:latin typeface="+mn-lt"/>
              </a:rPr>
              <a:t>monitor: A reference to the estimator and the local variables of </a:t>
            </a:r>
            <a:r>
              <a:rPr sz="2000" dirty="0" err="1">
                <a:latin typeface="+mn-lt"/>
              </a:rPr>
              <a:t>fit_stages</a:t>
            </a:r>
            <a:r>
              <a:rPr sz="2000" dirty="0">
                <a:latin typeface="+mn-lt"/>
              </a:rPr>
              <a:t>.</a:t>
            </a:r>
          </a:p>
        </p:txBody>
      </p:sp>
      <p:sp>
        <p:nvSpPr>
          <p:cNvPr id="236" name="Shape 236"/>
          <p:cNvSpPr/>
          <p:nvPr/>
        </p:nvSpPr>
        <p:spPr>
          <a:xfrm>
            <a:off x="107923"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9</a:t>
            </a:r>
            <a:endParaRPr dirty="0"/>
          </a:p>
        </p:txBody>
      </p:sp>
      <p:sp>
        <p:nvSpPr>
          <p:cNvPr id="237" name="Shape 237"/>
          <p:cNvSpPr/>
          <p:nvPr/>
        </p:nvSpPr>
        <p:spPr>
          <a:xfrm>
            <a:off x="11587966" y="3094209"/>
            <a:ext cx="308737" cy="64633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600">
                <a:solidFill>
                  <a:srgbClr val="F2F2F2"/>
                </a:solidFill>
              </a:defRPr>
            </a:lvl1pPr>
          </a:lstStyle>
          <a:p>
            <a:r>
              <a:rPr lang="en-IN" dirty="0" smtClean="0"/>
              <a:t>9</a:t>
            </a:r>
            <a:endParaRPr dirty="0"/>
          </a:p>
        </p:txBody>
      </p:sp>
      <p:sp>
        <p:nvSpPr>
          <p:cNvPr id="5" name="Shape 227"/>
          <p:cNvSpPr/>
          <p:nvPr/>
        </p:nvSpPr>
        <p:spPr>
          <a:xfrm>
            <a:off x="1349993" y="615703"/>
            <a:ext cx="9601198" cy="7694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3600" i="1" u="sng">
                <a:solidFill>
                  <a:srgbClr val="EF53A5"/>
                </a:solidFill>
              </a:defRPr>
            </a:lvl1pPr>
          </a:lstStyle>
          <a:p>
            <a:r>
              <a:rPr sz="4400" dirty="0"/>
              <a:t>Gradient Boosting </a:t>
            </a:r>
            <a:r>
              <a:rPr sz="4400" dirty="0" smtClean="0"/>
              <a:t>Algorithm</a:t>
            </a:r>
            <a:r>
              <a:rPr lang="en-IN" sz="4400" dirty="0" smtClean="0"/>
              <a:t>(Contd.)</a:t>
            </a:r>
            <a:endParaRPr sz="4400" dirty="0"/>
          </a:p>
        </p:txBody>
      </p:sp>
      <p:sp>
        <p:nvSpPr>
          <p:cNvPr id="6" name="TextBox 5"/>
          <p:cNvSpPr txBox="1"/>
          <p:nvPr/>
        </p:nvSpPr>
        <p:spPr>
          <a:xfrm>
            <a:off x="10462596" y="5909460"/>
            <a:ext cx="977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IN" sz="1800" b="0" i="0" u="none" strike="noStrike" cap="none" spc="0" normalizeH="0" baseline="0" dirty="0" smtClean="0">
                <a:ln>
                  <a:noFill/>
                </a:ln>
                <a:solidFill>
                  <a:srgbClr val="000000"/>
                </a:solidFill>
                <a:effectLst/>
                <a:uFillTx/>
                <a:latin typeface="Garamond"/>
                <a:ea typeface="Garamond"/>
                <a:cs typeface="Garamond"/>
                <a:sym typeface="Garamond"/>
              </a:rPr>
              <a:t>5/4/2016</a:t>
            </a:r>
            <a:endParaRPr kumimoji="0" lang="en-IN" sz="1800" b="0" i="0" u="none" strike="noStrike" cap="none" spc="0" normalizeH="0" baseline="0" dirty="0">
              <a:ln>
                <a:noFill/>
              </a:ln>
              <a:solidFill>
                <a:srgbClr val="000000"/>
              </a:solidFill>
              <a:effectLst/>
              <a:uFillTx/>
              <a:latin typeface="Garamond"/>
              <a:ea typeface="Garamond"/>
              <a:cs typeface="Garamond"/>
              <a:sym typeface="Garamond"/>
            </a:endParaRP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rganic">
  <a:themeElements>
    <a:clrScheme name="Organic">
      <a:dk1>
        <a:srgbClr val="000000"/>
      </a:dk1>
      <a:lt1>
        <a:srgbClr val="FFFFFF"/>
      </a:lt1>
      <a:dk2>
        <a:srgbClr val="A7A7A7"/>
      </a:dk2>
      <a:lt2>
        <a:srgbClr val="535353"/>
      </a:lt2>
      <a:accent1>
        <a:srgbClr val="83992A"/>
      </a:accent1>
      <a:accent2>
        <a:srgbClr val="3C9770"/>
      </a:accent2>
      <a:accent3>
        <a:srgbClr val="44709D"/>
      </a:accent3>
      <a:accent4>
        <a:srgbClr val="A23C33"/>
      </a:accent4>
      <a:accent5>
        <a:srgbClr val="D97828"/>
      </a:accent5>
      <a:accent6>
        <a:srgbClr val="DEB340"/>
      </a:accent6>
      <a:hlink>
        <a:srgbClr val="0000FF"/>
      </a:hlink>
      <a:folHlink>
        <a:srgbClr val="FF00FF"/>
      </a:folHlink>
    </a:clrScheme>
    <a:fontScheme name="Organic">
      <a:majorFont>
        <a:latin typeface="Helvetica"/>
        <a:ea typeface="Helvetica"/>
        <a:cs typeface="Helvetica"/>
      </a:majorFont>
      <a:minorFont>
        <a:latin typeface="Century Gothic"/>
        <a:ea typeface="Century Gothic"/>
        <a:cs typeface="Century Gothic"/>
      </a:minorFont>
    </a:fontScheme>
    <a:fmtScheme name="Organ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rganic">
  <a:themeElements>
    <a:clrScheme name="Organic">
      <a:dk1>
        <a:srgbClr val="000000"/>
      </a:dk1>
      <a:lt1>
        <a:srgbClr val="FFFFFF"/>
      </a:lt1>
      <a:dk2>
        <a:srgbClr val="A7A7A7"/>
      </a:dk2>
      <a:lt2>
        <a:srgbClr val="535353"/>
      </a:lt2>
      <a:accent1>
        <a:srgbClr val="83992A"/>
      </a:accent1>
      <a:accent2>
        <a:srgbClr val="3C9770"/>
      </a:accent2>
      <a:accent3>
        <a:srgbClr val="44709D"/>
      </a:accent3>
      <a:accent4>
        <a:srgbClr val="A23C33"/>
      </a:accent4>
      <a:accent5>
        <a:srgbClr val="D97828"/>
      </a:accent5>
      <a:accent6>
        <a:srgbClr val="DEB340"/>
      </a:accent6>
      <a:hlink>
        <a:srgbClr val="0000FF"/>
      </a:hlink>
      <a:folHlink>
        <a:srgbClr val="FF00FF"/>
      </a:folHlink>
    </a:clrScheme>
    <a:fontScheme name="Organic">
      <a:majorFont>
        <a:latin typeface="Helvetica"/>
        <a:ea typeface="Helvetica"/>
        <a:cs typeface="Helvetica"/>
      </a:majorFont>
      <a:minorFont>
        <a:latin typeface="Century Gothic"/>
        <a:ea typeface="Century Gothic"/>
        <a:cs typeface="Century Gothic"/>
      </a:minorFont>
    </a:fontScheme>
    <a:fmtScheme name="Organi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Garamond"/>
            <a:ea typeface="Garamond"/>
            <a:cs typeface="Garamond"/>
            <a:sym typeface="Garam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TM04033927[[fn=Main Event]]</Template>
  <TotalTime>323</TotalTime>
  <Words>1989</Words>
  <Application>Microsoft Office PowerPoint</Application>
  <PresentationFormat>Widescreen</PresentationFormat>
  <Paragraphs>276</Paragraphs>
  <Slides>31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Gulim</vt:lpstr>
      <vt:lpstr>Arial</vt:lpstr>
      <vt:lpstr>Bauhaus 93</vt:lpstr>
      <vt:lpstr>Century Gothic</vt:lpstr>
      <vt:lpstr>Garamond</vt:lpstr>
      <vt:lpstr>Garamond-BoldItalic</vt:lpstr>
      <vt:lpstr>Helvetica</vt:lpstr>
      <vt:lpstr>Lucida Calligraphy</vt:lpstr>
      <vt:lpstr>Times New Roman</vt:lpstr>
      <vt:lpstr>Organic</vt:lpstr>
      <vt:lpstr>SRI VENKATESWARA COLLEGE OF ENGINEERING  MOBILE GAMES RANKING PREDICTION</vt:lpstr>
      <vt:lpstr>Abstract</vt:lpstr>
      <vt:lpstr>Basic concepts</vt:lpstr>
      <vt:lpstr>Basic concepts (Contd..)</vt:lpstr>
      <vt:lpstr>Basic concepts (Contd..)</vt:lpstr>
      <vt:lpstr>Basic concepts (Contd..)</vt:lpstr>
      <vt:lpstr>PowerPoint Presentation</vt:lpstr>
      <vt:lpstr>PowerPoint Presentation</vt:lpstr>
      <vt:lpstr>PowerPoint Presentation</vt:lpstr>
      <vt:lpstr>PowerPoint Presentation</vt:lpstr>
      <vt:lpstr>Literature Survey</vt:lpstr>
      <vt:lpstr>PowerPoint Presentation</vt:lpstr>
      <vt:lpstr>Literature Survey  (Contd..)</vt:lpstr>
      <vt:lpstr>Literature Survey  (Contd..) </vt:lpstr>
      <vt:lpstr>Literature Survey (Contd..)</vt:lpstr>
      <vt:lpstr>PowerPoint Presentation</vt:lpstr>
      <vt:lpstr>Problem Definition</vt:lpstr>
      <vt:lpstr>Modules</vt:lpstr>
      <vt:lpstr>Architecture</vt:lpstr>
      <vt:lpstr>Data Collector</vt:lpstr>
      <vt:lpstr>Ranking System</vt:lpstr>
      <vt:lpstr>Predictor</vt:lpstr>
      <vt:lpstr>System Requirements and Tools</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SRI VENKATESWARA COLLEGE OF ENGINEERING  MOBILE GAMES RANKING PREDICTION</dc:title>
  <dc:creator>balaji</dc:creator>
  <cp:lastModifiedBy>bbalaji561@outlook.com</cp:lastModifiedBy>
  <cp:revision>27</cp:revision>
  <dcterms:modified xsi:type="dcterms:W3CDTF">2016-04-04T14:13:07Z</dcterms:modified>
</cp:coreProperties>
</file>